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69" r:id="rId2"/>
    <p:sldMasterId id="2147483672" r:id="rId3"/>
    <p:sldMasterId id="2147483685" r:id="rId4"/>
    <p:sldMasterId id="2147483709" r:id="rId5"/>
    <p:sldMasterId id="2147483745" r:id="rId6"/>
  </p:sldMasterIdLst>
  <p:notesMasterIdLst>
    <p:notesMasterId r:id="rId14"/>
  </p:notesMasterIdLst>
  <p:sldIdLst>
    <p:sldId id="256" r:id="rId7"/>
    <p:sldId id="273" r:id="rId8"/>
    <p:sldId id="271" r:id="rId9"/>
    <p:sldId id="345" r:id="rId10"/>
    <p:sldId id="277" r:id="rId11"/>
    <p:sldId id="297" r:id="rId12"/>
    <p:sldId id="326" r:id="rId1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A5A5A5"/>
    <a:srgbClr val="FBFBFB"/>
    <a:srgbClr val="FFFFFF"/>
    <a:srgbClr val="E1941F"/>
    <a:srgbClr val="FFFF00"/>
    <a:srgbClr val="E8AE56"/>
    <a:srgbClr val="99C313"/>
    <a:srgbClr val="80A210"/>
    <a:srgbClr val="6C0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0" autoAdjust="0"/>
    <p:restoredTop sz="94291" autoAdjust="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17DC4A-9EB5-4365-A5BB-29D8B50FBA7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D1150786-E129-46DF-B2F2-F848F2ECE7B1}">
      <dgm:prSet phldrT="[Texto]" custT="1"/>
      <dgm:spPr/>
      <dgm:t>
        <a:bodyPr/>
        <a:lstStyle/>
        <a:p>
          <a:r>
            <a:rPr lang="pt-PT" sz="4800" dirty="0"/>
            <a:t>1</a:t>
          </a:r>
        </a:p>
      </dgm:t>
    </dgm:pt>
    <dgm:pt modelId="{4C057060-B976-476C-9731-101140FB6609}" type="parTrans" cxnId="{BDAD95D1-4CDB-4E56-BED3-B913FC222FDB}">
      <dgm:prSet/>
      <dgm:spPr/>
      <dgm:t>
        <a:bodyPr/>
        <a:lstStyle/>
        <a:p>
          <a:endParaRPr lang="pt-PT"/>
        </a:p>
      </dgm:t>
    </dgm:pt>
    <dgm:pt modelId="{3CE15E09-B71B-4289-9E2C-8C3A4FCCF925}" type="sibTrans" cxnId="{BDAD95D1-4CDB-4E56-BED3-B913FC222FDB}">
      <dgm:prSet/>
      <dgm:spPr/>
      <dgm:t>
        <a:bodyPr/>
        <a:lstStyle/>
        <a:p>
          <a:endParaRPr lang="pt-PT"/>
        </a:p>
      </dgm:t>
    </dgm:pt>
    <dgm:pt modelId="{FAD7F63C-FABE-4D6D-BD2D-3B39B2B395DA}">
      <dgm:prSet phldrT="[Texto]" custT="1"/>
      <dgm:spPr/>
      <dgm:t>
        <a:bodyPr/>
        <a:lstStyle/>
        <a:p>
          <a:r>
            <a:rPr lang="pt-PT" sz="2000" dirty="0" err="1"/>
            <a:t>Develop</a:t>
          </a:r>
          <a:r>
            <a:rPr lang="pt-PT" sz="2000" dirty="0"/>
            <a:t> </a:t>
          </a:r>
          <a:r>
            <a:rPr lang="pt-PT" sz="2000" dirty="0" err="1"/>
            <a:t>teachers</a:t>
          </a:r>
          <a:r>
            <a:rPr lang="pt-PT" sz="2000" dirty="0"/>
            <a:t>’ </a:t>
          </a:r>
          <a:r>
            <a:rPr lang="pt-PT" sz="2000" dirty="0" err="1"/>
            <a:t>questionnaires</a:t>
          </a:r>
          <a:r>
            <a:rPr lang="pt-PT" sz="2000" dirty="0"/>
            <a:t> (for </a:t>
          </a:r>
          <a:r>
            <a:rPr lang="pt-PT" sz="2000" dirty="0" err="1"/>
            <a:t>primary</a:t>
          </a:r>
          <a:r>
            <a:rPr lang="pt-PT" sz="2000" dirty="0"/>
            <a:t> </a:t>
          </a:r>
          <a:r>
            <a:rPr lang="pt-PT" sz="2000" dirty="0" err="1"/>
            <a:t>and</a:t>
          </a:r>
          <a:r>
            <a:rPr lang="pt-PT" sz="2000" dirty="0"/>
            <a:t> </a:t>
          </a:r>
          <a:r>
            <a:rPr lang="pt-PT" sz="2000" dirty="0" err="1"/>
            <a:t>secondary</a:t>
          </a:r>
          <a:r>
            <a:rPr lang="pt-PT" sz="2000" dirty="0"/>
            <a:t> </a:t>
          </a:r>
          <a:r>
            <a:rPr lang="pt-PT" sz="2000" dirty="0" err="1"/>
            <a:t>education</a:t>
          </a:r>
          <a:r>
            <a:rPr lang="pt-PT" sz="2000" dirty="0"/>
            <a:t>) in </a:t>
          </a:r>
          <a:r>
            <a:rPr lang="pt-PT" sz="2000" dirty="0" err="1"/>
            <a:t>order</a:t>
          </a:r>
          <a:r>
            <a:rPr lang="pt-PT" sz="2000" dirty="0"/>
            <a:t> to </a:t>
          </a:r>
          <a:r>
            <a:rPr lang="en-US" sz="2000" dirty="0">
              <a:solidFill>
                <a:prstClr val="black"/>
              </a:solidFill>
            </a:rPr>
            <a:t>describe </a:t>
          </a:r>
          <a:r>
            <a:rPr lang="en-US" sz="2000" dirty="0" err="1">
              <a:solidFill>
                <a:prstClr val="black"/>
              </a:solidFill>
            </a:rPr>
            <a:t>maths</a:t>
          </a:r>
          <a:r>
            <a:rPr lang="en-US" sz="2000" dirty="0">
              <a:solidFill>
                <a:prstClr val="black"/>
              </a:solidFill>
            </a:rPr>
            <a:t> disabilities</a:t>
          </a:r>
          <a:r>
            <a:rPr lang="pt-PT" sz="2000" dirty="0"/>
            <a:t>;</a:t>
          </a:r>
        </a:p>
      </dgm:t>
    </dgm:pt>
    <dgm:pt modelId="{704713CE-CA7D-435B-8C35-D557FF97F3C8}" type="parTrans" cxnId="{9F893331-6AD1-49EC-86EC-3C28687C69D2}">
      <dgm:prSet/>
      <dgm:spPr/>
      <dgm:t>
        <a:bodyPr/>
        <a:lstStyle/>
        <a:p>
          <a:endParaRPr lang="pt-PT"/>
        </a:p>
      </dgm:t>
    </dgm:pt>
    <dgm:pt modelId="{87C481BE-1EA7-488F-89F1-B717D4EC2BA0}" type="sibTrans" cxnId="{9F893331-6AD1-49EC-86EC-3C28687C69D2}">
      <dgm:prSet/>
      <dgm:spPr/>
      <dgm:t>
        <a:bodyPr/>
        <a:lstStyle/>
        <a:p>
          <a:endParaRPr lang="pt-PT"/>
        </a:p>
      </dgm:t>
    </dgm:pt>
    <dgm:pt modelId="{F455666F-BF47-4B43-A7B9-1887C4A0C9C8}">
      <dgm:prSet phldrT="[Texto]" custT="1"/>
      <dgm:spPr/>
      <dgm:t>
        <a:bodyPr/>
        <a:lstStyle/>
        <a:p>
          <a:r>
            <a:rPr lang="pt-PT" sz="4800" dirty="0"/>
            <a:t>2</a:t>
          </a:r>
        </a:p>
      </dgm:t>
    </dgm:pt>
    <dgm:pt modelId="{EF6BB40B-8157-45E6-BA3D-5F6EA9424FC4}" type="parTrans" cxnId="{5CDF9B62-9DDA-48A7-8178-348CC6DA0536}">
      <dgm:prSet/>
      <dgm:spPr/>
      <dgm:t>
        <a:bodyPr/>
        <a:lstStyle/>
        <a:p>
          <a:endParaRPr lang="pt-PT"/>
        </a:p>
      </dgm:t>
    </dgm:pt>
    <dgm:pt modelId="{D1389110-2D47-489F-96CE-1FC310F8F589}" type="sibTrans" cxnId="{5CDF9B62-9DDA-48A7-8178-348CC6DA0536}">
      <dgm:prSet/>
      <dgm:spPr/>
      <dgm:t>
        <a:bodyPr/>
        <a:lstStyle/>
        <a:p>
          <a:endParaRPr lang="pt-PT"/>
        </a:p>
      </dgm:t>
    </dgm:pt>
    <dgm:pt modelId="{46839F38-A478-4909-BFEF-9799B8C0F9BD}">
      <dgm:prSet phldrT="[Texto]" custT="1"/>
      <dgm:spPr/>
      <dgm:t>
        <a:bodyPr/>
        <a:lstStyle/>
        <a:p>
          <a:r>
            <a:rPr lang="pt-PT" sz="2000" dirty="0" err="1"/>
            <a:t>Develop</a:t>
          </a:r>
          <a:r>
            <a:rPr lang="pt-PT" sz="2000" dirty="0"/>
            <a:t> </a:t>
          </a:r>
          <a:r>
            <a:rPr lang="pt-PT" sz="2000" dirty="0" err="1"/>
            <a:t>students</a:t>
          </a:r>
          <a:r>
            <a:rPr lang="pt-PT" sz="2000" dirty="0"/>
            <a:t>’ </a:t>
          </a:r>
          <a:r>
            <a:rPr lang="pt-PT" sz="2000" dirty="0" err="1"/>
            <a:t>questionnaires</a:t>
          </a:r>
          <a:r>
            <a:rPr lang="pt-PT" sz="2000" dirty="0"/>
            <a:t> (for </a:t>
          </a:r>
          <a:r>
            <a:rPr lang="pt-PT" sz="2000" dirty="0" err="1"/>
            <a:t>primary</a:t>
          </a:r>
          <a:r>
            <a:rPr lang="pt-PT" sz="2000" dirty="0"/>
            <a:t> </a:t>
          </a:r>
          <a:r>
            <a:rPr lang="pt-PT" sz="2000" dirty="0" err="1"/>
            <a:t>and</a:t>
          </a:r>
          <a:r>
            <a:rPr lang="pt-PT" sz="2000" dirty="0"/>
            <a:t> </a:t>
          </a:r>
          <a:r>
            <a:rPr lang="pt-PT" sz="2000" dirty="0" err="1"/>
            <a:t>secondary</a:t>
          </a:r>
          <a:r>
            <a:rPr lang="pt-PT" sz="2000" dirty="0"/>
            <a:t> </a:t>
          </a:r>
          <a:r>
            <a:rPr lang="pt-PT" sz="2000" dirty="0" err="1"/>
            <a:t>education</a:t>
          </a:r>
          <a:r>
            <a:rPr lang="pt-PT" sz="2000" dirty="0"/>
            <a:t>) </a:t>
          </a:r>
          <a:r>
            <a:rPr lang="pt-PT" sz="2000" dirty="0" err="1"/>
            <a:t>according</a:t>
          </a:r>
          <a:r>
            <a:rPr lang="pt-PT" sz="2000" dirty="0"/>
            <a:t> to </a:t>
          </a:r>
          <a:r>
            <a:rPr lang="pt-PT" sz="2000" dirty="0" err="1"/>
            <a:t>teachers</a:t>
          </a:r>
          <a:r>
            <a:rPr lang="pt-PT" sz="2000" dirty="0"/>
            <a:t>’ </a:t>
          </a:r>
          <a:r>
            <a:rPr lang="pt-PT" sz="2000" dirty="0" err="1"/>
            <a:t>questionnaires</a:t>
          </a:r>
          <a:r>
            <a:rPr lang="pt-PT" sz="2000" dirty="0"/>
            <a:t>;</a:t>
          </a:r>
        </a:p>
      </dgm:t>
    </dgm:pt>
    <dgm:pt modelId="{725B222D-3423-4CC4-AEE5-0929B70B2826}" type="parTrans" cxnId="{343CD849-21D8-4C75-9795-73B06B1AA318}">
      <dgm:prSet/>
      <dgm:spPr/>
      <dgm:t>
        <a:bodyPr/>
        <a:lstStyle/>
        <a:p>
          <a:endParaRPr lang="pt-PT"/>
        </a:p>
      </dgm:t>
    </dgm:pt>
    <dgm:pt modelId="{37D0C524-31AA-45AB-A08C-B814C5EBF8F8}" type="sibTrans" cxnId="{343CD849-21D8-4C75-9795-73B06B1AA318}">
      <dgm:prSet/>
      <dgm:spPr/>
      <dgm:t>
        <a:bodyPr/>
        <a:lstStyle/>
        <a:p>
          <a:endParaRPr lang="pt-PT"/>
        </a:p>
      </dgm:t>
    </dgm:pt>
    <dgm:pt modelId="{B6CFD28B-EF1F-4BA5-AE56-EB99D4BF52C7}">
      <dgm:prSet phldrT="[Texto]" custT="1"/>
      <dgm:spPr/>
      <dgm:t>
        <a:bodyPr/>
        <a:lstStyle/>
        <a:p>
          <a:r>
            <a:rPr lang="pt-PT" sz="4800" dirty="0"/>
            <a:t>3</a:t>
          </a:r>
        </a:p>
      </dgm:t>
    </dgm:pt>
    <dgm:pt modelId="{F1104781-ADF9-42D1-B1DA-6DAC824365AD}" type="parTrans" cxnId="{7F9EF7D3-3942-480D-B5FE-F51B7A9FB82E}">
      <dgm:prSet/>
      <dgm:spPr/>
      <dgm:t>
        <a:bodyPr/>
        <a:lstStyle/>
        <a:p>
          <a:endParaRPr lang="pt-PT"/>
        </a:p>
      </dgm:t>
    </dgm:pt>
    <dgm:pt modelId="{8BD78776-4CDD-4ADA-A978-8E597BB157CC}" type="sibTrans" cxnId="{7F9EF7D3-3942-480D-B5FE-F51B7A9FB82E}">
      <dgm:prSet/>
      <dgm:spPr/>
      <dgm:t>
        <a:bodyPr/>
        <a:lstStyle/>
        <a:p>
          <a:endParaRPr lang="pt-PT"/>
        </a:p>
      </dgm:t>
    </dgm:pt>
    <dgm:pt modelId="{31B9AB48-32A5-4C16-971F-BC06F327BCC9}">
      <dgm:prSet phldrT="[Texto]" custT="1"/>
      <dgm:spPr/>
      <dgm:t>
        <a:bodyPr/>
        <a:lstStyle/>
        <a:p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Analyse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questionnaire results;</a:t>
          </a:r>
          <a:endParaRPr lang="pt-PT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0A27634D-C4B7-40FC-9C77-DE498E5F4B81}" type="parTrans" cxnId="{B1F8F08A-F6FA-4097-8590-B22C3E37B15F}">
      <dgm:prSet/>
      <dgm:spPr/>
      <dgm:t>
        <a:bodyPr/>
        <a:lstStyle/>
        <a:p>
          <a:endParaRPr lang="pt-PT"/>
        </a:p>
      </dgm:t>
    </dgm:pt>
    <dgm:pt modelId="{E88C0913-B398-4056-BE27-B70D31419264}" type="sibTrans" cxnId="{B1F8F08A-F6FA-4097-8590-B22C3E37B15F}">
      <dgm:prSet/>
      <dgm:spPr/>
      <dgm:t>
        <a:bodyPr/>
        <a:lstStyle/>
        <a:p>
          <a:endParaRPr lang="pt-PT"/>
        </a:p>
      </dgm:t>
    </dgm:pt>
    <dgm:pt modelId="{8CD4AAE1-4FB5-48CD-AD21-CD2D063925CD}">
      <dgm:prSet phldrT="[Texto]" custT="1"/>
      <dgm:spPr/>
      <dgm:t>
        <a:bodyPr/>
        <a:lstStyle/>
        <a:p>
          <a:r>
            <a:rPr lang="pt-PT" sz="2000" b="1" dirty="0" err="1"/>
            <a:t>Teachers</a:t>
          </a:r>
          <a:r>
            <a:rPr lang="pt-PT" sz="2000" b="1" dirty="0"/>
            <a:t>’ </a:t>
          </a:r>
          <a:r>
            <a:rPr lang="pt-PT" sz="2000" b="1" dirty="0" err="1"/>
            <a:t>perspective</a:t>
          </a:r>
          <a:endParaRPr lang="pt-PT" sz="2000" b="1" dirty="0"/>
        </a:p>
      </dgm:t>
    </dgm:pt>
    <dgm:pt modelId="{4413E55D-91FB-4C5E-AA0C-921F71F46640}" type="parTrans" cxnId="{1CC1EA5E-12CD-4423-8445-E916B6433D2E}">
      <dgm:prSet/>
      <dgm:spPr/>
      <dgm:t>
        <a:bodyPr/>
        <a:lstStyle/>
        <a:p>
          <a:endParaRPr lang="pt-PT"/>
        </a:p>
      </dgm:t>
    </dgm:pt>
    <dgm:pt modelId="{40745E09-42F4-46AC-A657-45380A5A78CD}" type="sibTrans" cxnId="{1CC1EA5E-12CD-4423-8445-E916B6433D2E}">
      <dgm:prSet/>
      <dgm:spPr/>
      <dgm:t>
        <a:bodyPr/>
        <a:lstStyle/>
        <a:p>
          <a:endParaRPr lang="pt-PT"/>
        </a:p>
      </dgm:t>
    </dgm:pt>
    <dgm:pt modelId="{B4C653F6-7679-477D-A7A0-0C2320785A8F}">
      <dgm:prSet phldrT="[Texto]" custT="1"/>
      <dgm:spPr/>
      <dgm:t>
        <a:bodyPr/>
        <a:lstStyle/>
        <a:p>
          <a:r>
            <a:rPr lang="pt-PT" sz="2000" dirty="0" err="1"/>
            <a:t>Apply</a:t>
          </a:r>
          <a:r>
            <a:rPr lang="pt-PT" sz="2000" dirty="0"/>
            <a:t> </a:t>
          </a:r>
          <a:r>
            <a:rPr lang="pt-PT" sz="2000" dirty="0" err="1"/>
            <a:t>questionnaire</a:t>
          </a:r>
          <a:r>
            <a:rPr lang="pt-PT" sz="2000" dirty="0"/>
            <a:t> to </a:t>
          </a:r>
          <a:r>
            <a:rPr lang="pt-PT" sz="2000" dirty="0" err="1"/>
            <a:t>all</a:t>
          </a:r>
          <a:r>
            <a:rPr lang="pt-PT" sz="2000" dirty="0"/>
            <a:t> </a:t>
          </a:r>
          <a:r>
            <a:rPr lang="pt-PT" sz="2000" dirty="0" err="1"/>
            <a:t>Math</a:t>
          </a:r>
          <a:r>
            <a:rPr lang="pt-PT" sz="2000" dirty="0"/>
            <a:t> </a:t>
          </a:r>
          <a:r>
            <a:rPr lang="pt-PT" sz="2000" dirty="0" err="1"/>
            <a:t>teachers</a:t>
          </a:r>
          <a:r>
            <a:rPr lang="pt-PT" sz="2000" dirty="0"/>
            <a:t>.</a:t>
          </a:r>
        </a:p>
      </dgm:t>
    </dgm:pt>
    <dgm:pt modelId="{BDB62FB6-3C4E-4D0A-A52E-C37C0D44C684}" type="parTrans" cxnId="{44495969-1A46-423B-AB33-BB699E78C2E0}">
      <dgm:prSet/>
      <dgm:spPr/>
      <dgm:t>
        <a:bodyPr/>
        <a:lstStyle/>
        <a:p>
          <a:endParaRPr lang="pt-PT"/>
        </a:p>
      </dgm:t>
    </dgm:pt>
    <dgm:pt modelId="{26416BD5-72FE-4596-BD2A-8F40C65A3788}" type="sibTrans" cxnId="{44495969-1A46-423B-AB33-BB699E78C2E0}">
      <dgm:prSet/>
      <dgm:spPr/>
      <dgm:t>
        <a:bodyPr/>
        <a:lstStyle/>
        <a:p>
          <a:endParaRPr lang="pt-PT"/>
        </a:p>
      </dgm:t>
    </dgm:pt>
    <dgm:pt modelId="{9EDE170C-3427-437F-B86E-82BAF22C4BE0}">
      <dgm:prSet phldrT="[Texto]" custT="1"/>
      <dgm:spPr/>
      <dgm:t>
        <a:bodyPr/>
        <a:lstStyle/>
        <a:p>
          <a:r>
            <a:rPr lang="pt-PT" sz="2000" b="1" dirty="0" err="1"/>
            <a:t>Students</a:t>
          </a:r>
          <a:r>
            <a:rPr lang="pt-PT" sz="2000" b="1" dirty="0"/>
            <a:t>’ </a:t>
          </a:r>
          <a:r>
            <a:rPr lang="pt-PT" sz="2000" b="1" dirty="0" err="1"/>
            <a:t>perspective</a:t>
          </a:r>
          <a:endParaRPr lang="pt-PT" sz="2000" b="1" dirty="0"/>
        </a:p>
      </dgm:t>
    </dgm:pt>
    <dgm:pt modelId="{2F790CCF-CE05-4239-9F0C-105A660133BF}" type="parTrans" cxnId="{1B54AB2B-EA87-42CC-B4C2-66352A2887E3}">
      <dgm:prSet/>
      <dgm:spPr/>
      <dgm:t>
        <a:bodyPr/>
        <a:lstStyle/>
        <a:p>
          <a:endParaRPr lang="pt-PT"/>
        </a:p>
      </dgm:t>
    </dgm:pt>
    <dgm:pt modelId="{9A19680D-2805-4D3E-9052-80E649A35614}" type="sibTrans" cxnId="{1B54AB2B-EA87-42CC-B4C2-66352A2887E3}">
      <dgm:prSet/>
      <dgm:spPr/>
      <dgm:t>
        <a:bodyPr/>
        <a:lstStyle/>
        <a:p>
          <a:endParaRPr lang="pt-PT"/>
        </a:p>
      </dgm:t>
    </dgm:pt>
    <dgm:pt modelId="{FF522F64-B5CF-46AD-BD74-AD0832C76DF2}">
      <dgm:prSet phldrT="[Texto]" custT="1"/>
      <dgm:spPr/>
      <dgm:t>
        <a:bodyPr/>
        <a:lstStyle/>
        <a:p>
          <a:r>
            <a:rPr lang="pt-PT" sz="2000" dirty="0" err="1"/>
            <a:t>Apply</a:t>
          </a:r>
          <a:r>
            <a:rPr lang="pt-PT" sz="2000" dirty="0"/>
            <a:t> </a:t>
          </a:r>
          <a:r>
            <a:rPr lang="pt-PT" sz="2000" dirty="0" err="1"/>
            <a:t>questionnaire</a:t>
          </a:r>
          <a:r>
            <a:rPr lang="pt-PT" sz="2000" dirty="0"/>
            <a:t> to a </a:t>
          </a:r>
          <a:r>
            <a:rPr lang="pt-PT" sz="2000" dirty="0" err="1"/>
            <a:t>students</a:t>
          </a:r>
          <a:r>
            <a:rPr lang="pt-PT" sz="2000" dirty="0"/>
            <a:t> sample.</a:t>
          </a:r>
        </a:p>
      </dgm:t>
    </dgm:pt>
    <dgm:pt modelId="{40CBA689-024C-405D-903B-F6D3D4E31F88}" type="parTrans" cxnId="{CFC9F9CD-9F3D-48C3-8367-AC38FE10F5DD}">
      <dgm:prSet/>
      <dgm:spPr/>
      <dgm:t>
        <a:bodyPr/>
        <a:lstStyle/>
        <a:p>
          <a:endParaRPr lang="pt-PT"/>
        </a:p>
      </dgm:t>
    </dgm:pt>
    <dgm:pt modelId="{E64AE458-0A2E-495F-8099-3FA25125C917}" type="sibTrans" cxnId="{CFC9F9CD-9F3D-48C3-8367-AC38FE10F5DD}">
      <dgm:prSet/>
      <dgm:spPr/>
      <dgm:t>
        <a:bodyPr/>
        <a:lstStyle/>
        <a:p>
          <a:endParaRPr lang="pt-PT"/>
        </a:p>
      </dgm:t>
    </dgm:pt>
    <dgm:pt modelId="{F861F6FD-E587-4911-8B60-A8CBDA98B5D7}">
      <dgm:prSet phldrT="[Texto]" custT="1"/>
      <dgm:spPr/>
      <dgm:t>
        <a:bodyPr/>
        <a:lstStyle/>
        <a:p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Identify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maths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’ disabilities.</a:t>
          </a:r>
          <a:endParaRPr lang="pt-PT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6ADD7833-DB83-46C2-8011-6EDF79552C22}" type="parTrans" cxnId="{FA87AD18-CF95-4431-BCE7-2272B522172E}">
      <dgm:prSet/>
      <dgm:spPr/>
      <dgm:t>
        <a:bodyPr/>
        <a:lstStyle/>
        <a:p>
          <a:endParaRPr lang="pt-PT"/>
        </a:p>
      </dgm:t>
    </dgm:pt>
    <dgm:pt modelId="{7F394BE8-C1F1-4BD8-8119-CF303BF7D7C8}" type="sibTrans" cxnId="{FA87AD18-CF95-4431-BCE7-2272B522172E}">
      <dgm:prSet/>
      <dgm:spPr/>
      <dgm:t>
        <a:bodyPr/>
        <a:lstStyle/>
        <a:p>
          <a:endParaRPr lang="pt-PT"/>
        </a:p>
      </dgm:t>
    </dgm:pt>
    <dgm:pt modelId="{1A9A414A-7F66-42A6-B3D5-0917ED39F878}" type="pres">
      <dgm:prSet presAssocID="{A317DC4A-9EB5-4365-A5BB-29D8B50FBA73}" presName="Name0" presStyleCnt="0">
        <dgm:presLayoutVars>
          <dgm:dir/>
          <dgm:animLvl val="lvl"/>
          <dgm:resizeHandles val="exact"/>
        </dgm:presLayoutVars>
      </dgm:prSet>
      <dgm:spPr/>
    </dgm:pt>
    <dgm:pt modelId="{1DF1251D-485F-478E-84CB-24C600F8B442}" type="pres">
      <dgm:prSet presAssocID="{D1150786-E129-46DF-B2F2-F848F2ECE7B1}" presName="linNode" presStyleCnt="0"/>
      <dgm:spPr/>
    </dgm:pt>
    <dgm:pt modelId="{30EF4CAB-2227-468C-8EC8-B32F05B81C71}" type="pres">
      <dgm:prSet presAssocID="{D1150786-E129-46DF-B2F2-F848F2ECE7B1}" presName="parentText" presStyleLbl="node1" presStyleIdx="0" presStyleCnt="3" custScaleX="473314">
        <dgm:presLayoutVars>
          <dgm:chMax val="1"/>
          <dgm:bulletEnabled val="1"/>
        </dgm:presLayoutVars>
      </dgm:prSet>
      <dgm:spPr/>
    </dgm:pt>
    <dgm:pt modelId="{B3A408BF-17B4-4322-9741-A4227270B767}" type="pres">
      <dgm:prSet presAssocID="{D1150786-E129-46DF-B2F2-F848F2ECE7B1}" presName="descendantText" presStyleLbl="alignAccFollowNode1" presStyleIdx="0" presStyleCnt="3" custScaleX="2000000" custLinFactX="100000" custLinFactNeighborX="180549" custLinFactNeighborY="-129">
        <dgm:presLayoutVars>
          <dgm:bulletEnabled val="1"/>
        </dgm:presLayoutVars>
      </dgm:prSet>
      <dgm:spPr/>
    </dgm:pt>
    <dgm:pt modelId="{2D25B22E-1291-41D0-A24C-3613FDD827B5}" type="pres">
      <dgm:prSet presAssocID="{3CE15E09-B71B-4289-9E2C-8C3A4FCCF925}" presName="sp" presStyleCnt="0"/>
      <dgm:spPr/>
    </dgm:pt>
    <dgm:pt modelId="{329D2998-A68D-464E-8CB8-C3E68DFEC0B3}" type="pres">
      <dgm:prSet presAssocID="{F455666F-BF47-4B43-A7B9-1887C4A0C9C8}" presName="linNode" presStyleCnt="0"/>
      <dgm:spPr/>
    </dgm:pt>
    <dgm:pt modelId="{7CA65415-4349-4974-B2D0-9D6822C8CBB3}" type="pres">
      <dgm:prSet presAssocID="{F455666F-BF47-4B43-A7B9-1887C4A0C9C8}" presName="parentText" presStyleLbl="node1" presStyleIdx="1" presStyleCnt="3" custScaleX="473314">
        <dgm:presLayoutVars>
          <dgm:chMax val="1"/>
          <dgm:bulletEnabled val="1"/>
        </dgm:presLayoutVars>
      </dgm:prSet>
      <dgm:spPr/>
    </dgm:pt>
    <dgm:pt modelId="{830C2D13-9A65-4D72-9624-DC2F90AD0D3C}" type="pres">
      <dgm:prSet presAssocID="{F455666F-BF47-4B43-A7B9-1887C4A0C9C8}" presName="descendantText" presStyleLbl="alignAccFollowNode1" presStyleIdx="1" presStyleCnt="3" custScaleX="2000000" custLinFactX="100000" custLinFactNeighborX="180549" custLinFactNeighborY="-129">
        <dgm:presLayoutVars>
          <dgm:bulletEnabled val="1"/>
        </dgm:presLayoutVars>
      </dgm:prSet>
      <dgm:spPr/>
    </dgm:pt>
    <dgm:pt modelId="{80C7916A-B984-4137-B0E7-DF3C470ECC37}" type="pres">
      <dgm:prSet presAssocID="{D1389110-2D47-489F-96CE-1FC310F8F589}" presName="sp" presStyleCnt="0"/>
      <dgm:spPr/>
    </dgm:pt>
    <dgm:pt modelId="{A050DCB0-96F1-4417-A1E2-59723665180D}" type="pres">
      <dgm:prSet presAssocID="{B6CFD28B-EF1F-4BA5-AE56-EB99D4BF52C7}" presName="linNode" presStyleCnt="0"/>
      <dgm:spPr/>
    </dgm:pt>
    <dgm:pt modelId="{B38A5EC4-E983-4C4E-8040-E46F7658A9D9}" type="pres">
      <dgm:prSet presAssocID="{B6CFD28B-EF1F-4BA5-AE56-EB99D4BF52C7}" presName="parentText" presStyleLbl="node1" presStyleIdx="2" presStyleCnt="3" custScaleX="473314">
        <dgm:presLayoutVars>
          <dgm:chMax val="1"/>
          <dgm:bulletEnabled val="1"/>
        </dgm:presLayoutVars>
      </dgm:prSet>
      <dgm:spPr/>
    </dgm:pt>
    <dgm:pt modelId="{FA7E8E59-6C03-45F7-9E7F-AE89D53E1CD6}" type="pres">
      <dgm:prSet presAssocID="{B6CFD28B-EF1F-4BA5-AE56-EB99D4BF52C7}" presName="descendantText" presStyleLbl="alignAccFollowNode1" presStyleIdx="2" presStyleCnt="3" custScaleX="2000000" custLinFactX="100000" custLinFactNeighborX="180549" custLinFactNeighborY="-129">
        <dgm:presLayoutVars>
          <dgm:bulletEnabled val="1"/>
        </dgm:presLayoutVars>
      </dgm:prSet>
      <dgm:spPr/>
    </dgm:pt>
  </dgm:ptLst>
  <dgm:cxnLst>
    <dgm:cxn modelId="{E6F9F613-4C5C-43C2-8EAC-EE34BBEE97FB}" type="presOf" srcId="{46839F38-A478-4909-BFEF-9799B8C0F9BD}" destId="{830C2D13-9A65-4D72-9624-DC2F90AD0D3C}" srcOrd="0" destOrd="1" presId="urn:microsoft.com/office/officeart/2005/8/layout/vList5"/>
    <dgm:cxn modelId="{FA87AD18-CF95-4431-BCE7-2272B522172E}" srcId="{B6CFD28B-EF1F-4BA5-AE56-EB99D4BF52C7}" destId="{F861F6FD-E587-4911-8B60-A8CBDA98B5D7}" srcOrd="1" destOrd="0" parTransId="{6ADD7833-DB83-46C2-8011-6EDF79552C22}" sibTransId="{7F394BE8-C1F1-4BD8-8119-CF303BF7D7C8}"/>
    <dgm:cxn modelId="{1B54AB2B-EA87-42CC-B4C2-66352A2887E3}" srcId="{F455666F-BF47-4B43-A7B9-1887C4A0C9C8}" destId="{9EDE170C-3427-437F-B86E-82BAF22C4BE0}" srcOrd="0" destOrd="0" parTransId="{2F790CCF-CE05-4239-9F0C-105A660133BF}" sibTransId="{9A19680D-2805-4D3E-9052-80E649A35614}"/>
    <dgm:cxn modelId="{9F893331-6AD1-49EC-86EC-3C28687C69D2}" srcId="{D1150786-E129-46DF-B2F2-F848F2ECE7B1}" destId="{FAD7F63C-FABE-4D6D-BD2D-3B39B2B395DA}" srcOrd="1" destOrd="0" parTransId="{704713CE-CA7D-435B-8C35-D557FF97F3C8}" sibTransId="{87C481BE-1EA7-488F-89F1-B717D4EC2BA0}"/>
    <dgm:cxn modelId="{F5CD6A3E-BBB5-4383-9DC2-D3095B61736B}" type="presOf" srcId="{D1150786-E129-46DF-B2F2-F848F2ECE7B1}" destId="{30EF4CAB-2227-468C-8EC8-B32F05B81C71}" srcOrd="0" destOrd="0" presId="urn:microsoft.com/office/officeart/2005/8/layout/vList5"/>
    <dgm:cxn modelId="{1CC1EA5E-12CD-4423-8445-E916B6433D2E}" srcId="{D1150786-E129-46DF-B2F2-F848F2ECE7B1}" destId="{8CD4AAE1-4FB5-48CD-AD21-CD2D063925CD}" srcOrd="0" destOrd="0" parTransId="{4413E55D-91FB-4C5E-AA0C-921F71F46640}" sibTransId="{40745E09-42F4-46AC-A657-45380A5A78CD}"/>
    <dgm:cxn modelId="{5CDF9B62-9DDA-48A7-8178-348CC6DA0536}" srcId="{A317DC4A-9EB5-4365-A5BB-29D8B50FBA73}" destId="{F455666F-BF47-4B43-A7B9-1887C4A0C9C8}" srcOrd="1" destOrd="0" parTransId="{EF6BB40B-8157-45E6-BA3D-5F6EA9424FC4}" sibTransId="{D1389110-2D47-489F-96CE-1FC310F8F589}"/>
    <dgm:cxn modelId="{6039BD62-990C-4612-B0EE-F9016639B6CE}" type="presOf" srcId="{8CD4AAE1-4FB5-48CD-AD21-CD2D063925CD}" destId="{B3A408BF-17B4-4322-9741-A4227270B767}" srcOrd="0" destOrd="0" presId="urn:microsoft.com/office/officeart/2005/8/layout/vList5"/>
    <dgm:cxn modelId="{44495969-1A46-423B-AB33-BB699E78C2E0}" srcId="{D1150786-E129-46DF-B2F2-F848F2ECE7B1}" destId="{B4C653F6-7679-477D-A7A0-0C2320785A8F}" srcOrd="2" destOrd="0" parTransId="{BDB62FB6-3C4E-4D0A-A52E-C37C0D44C684}" sibTransId="{26416BD5-72FE-4596-BD2A-8F40C65A3788}"/>
    <dgm:cxn modelId="{343CD849-21D8-4C75-9795-73B06B1AA318}" srcId="{F455666F-BF47-4B43-A7B9-1887C4A0C9C8}" destId="{46839F38-A478-4909-BFEF-9799B8C0F9BD}" srcOrd="1" destOrd="0" parTransId="{725B222D-3423-4CC4-AEE5-0929B70B2826}" sibTransId="{37D0C524-31AA-45AB-A08C-B814C5EBF8F8}"/>
    <dgm:cxn modelId="{BE17146D-2CC8-40FF-923D-9F24233B35AF}" type="presOf" srcId="{FF522F64-B5CF-46AD-BD74-AD0832C76DF2}" destId="{830C2D13-9A65-4D72-9624-DC2F90AD0D3C}" srcOrd="0" destOrd="2" presId="urn:microsoft.com/office/officeart/2005/8/layout/vList5"/>
    <dgm:cxn modelId="{63D5A484-A929-4E53-91A3-83C48B4C5DE9}" type="presOf" srcId="{F455666F-BF47-4B43-A7B9-1887C4A0C9C8}" destId="{7CA65415-4349-4974-B2D0-9D6822C8CBB3}" srcOrd="0" destOrd="0" presId="urn:microsoft.com/office/officeart/2005/8/layout/vList5"/>
    <dgm:cxn modelId="{B1F8F08A-F6FA-4097-8590-B22C3E37B15F}" srcId="{B6CFD28B-EF1F-4BA5-AE56-EB99D4BF52C7}" destId="{31B9AB48-32A5-4C16-971F-BC06F327BCC9}" srcOrd="0" destOrd="0" parTransId="{0A27634D-C4B7-40FC-9C77-DE498E5F4B81}" sibTransId="{E88C0913-B398-4056-BE27-B70D31419264}"/>
    <dgm:cxn modelId="{FA1659AC-F70D-4268-90FF-DBE98DAD47AE}" type="presOf" srcId="{31B9AB48-32A5-4C16-971F-BC06F327BCC9}" destId="{FA7E8E59-6C03-45F7-9E7F-AE89D53E1CD6}" srcOrd="0" destOrd="0" presId="urn:microsoft.com/office/officeart/2005/8/layout/vList5"/>
    <dgm:cxn modelId="{86D3F2AE-D73F-4B74-AED2-76B3560945DB}" type="presOf" srcId="{9EDE170C-3427-437F-B86E-82BAF22C4BE0}" destId="{830C2D13-9A65-4D72-9624-DC2F90AD0D3C}" srcOrd="0" destOrd="0" presId="urn:microsoft.com/office/officeart/2005/8/layout/vList5"/>
    <dgm:cxn modelId="{6D9FFAB2-7A4B-4445-8A87-7ED9999E2CAE}" type="presOf" srcId="{F861F6FD-E587-4911-8B60-A8CBDA98B5D7}" destId="{FA7E8E59-6C03-45F7-9E7F-AE89D53E1CD6}" srcOrd="0" destOrd="1" presId="urn:microsoft.com/office/officeart/2005/8/layout/vList5"/>
    <dgm:cxn modelId="{EAC618B8-AB8A-42BD-8BFF-BB97FBFACD62}" type="presOf" srcId="{B6CFD28B-EF1F-4BA5-AE56-EB99D4BF52C7}" destId="{B38A5EC4-E983-4C4E-8040-E46F7658A9D9}" srcOrd="0" destOrd="0" presId="urn:microsoft.com/office/officeart/2005/8/layout/vList5"/>
    <dgm:cxn modelId="{1755B0BD-1E4A-40C1-A2A1-5658330A8E02}" type="presOf" srcId="{B4C653F6-7679-477D-A7A0-0C2320785A8F}" destId="{B3A408BF-17B4-4322-9741-A4227270B767}" srcOrd="0" destOrd="2" presId="urn:microsoft.com/office/officeart/2005/8/layout/vList5"/>
    <dgm:cxn modelId="{D8EC0DC2-A2C7-4A5C-9CD5-766079AAE901}" type="presOf" srcId="{A317DC4A-9EB5-4365-A5BB-29D8B50FBA73}" destId="{1A9A414A-7F66-42A6-B3D5-0917ED39F878}" srcOrd="0" destOrd="0" presId="urn:microsoft.com/office/officeart/2005/8/layout/vList5"/>
    <dgm:cxn modelId="{CFC9F9CD-9F3D-48C3-8367-AC38FE10F5DD}" srcId="{F455666F-BF47-4B43-A7B9-1887C4A0C9C8}" destId="{FF522F64-B5CF-46AD-BD74-AD0832C76DF2}" srcOrd="2" destOrd="0" parTransId="{40CBA689-024C-405D-903B-F6D3D4E31F88}" sibTransId="{E64AE458-0A2E-495F-8099-3FA25125C917}"/>
    <dgm:cxn modelId="{BDAD95D1-4CDB-4E56-BED3-B913FC222FDB}" srcId="{A317DC4A-9EB5-4365-A5BB-29D8B50FBA73}" destId="{D1150786-E129-46DF-B2F2-F848F2ECE7B1}" srcOrd="0" destOrd="0" parTransId="{4C057060-B976-476C-9731-101140FB6609}" sibTransId="{3CE15E09-B71B-4289-9E2C-8C3A4FCCF925}"/>
    <dgm:cxn modelId="{7F9EF7D3-3942-480D-B5FE-F51B7A9FB82E}" srcId="{A317DC4A-9EB5-4365-A5BB-29D8B50FBA73}" destId="{B6CFD28B-EF1F-4BA5-AE56-EB99D4BF52C7}" srcOrd="2" destOrd="0" parTransId="{F1104781-ADF9-42D1-B1DA-6DAC824365AD}" sibTransId="{8BD78776-4CDD-4ADA-A978-8E597BB157CC}"/>
    <dgm:cxn modelId="{0A5A5FE1-060C-4A58-8CD1-B79F4B9D7B12}" type="presOf" srcId="{FAD7F63C-FABE-4D6D-BD2D-3B39B2B395DA}" destId="{B3A408BF-17B4-4322-9741-A4227270B767}" srcOrd="0" destOrd="1" presId="urn:microsoft.com/office/officeart/2005/8/layout/vList5"/>
    <dgm:cxn modelId="{E300ABDD-1796-4230-AD65-67A637794FFC}" type="presParOf" srcId="{1A9A414A-7F66-42A6-B3D5-0917ED39F878}" destId="{1DF1251D-485F-478E-84CB-24C600F8B442}" srcOrd="0" destOrd="0" presId="urn:microsoft.com/office/officeart/2005/8/layout/vList5"/>
    <dgm:cxn modelId="{597183FF-7FF9-4CC1-8E92-D7EDE42351DC}" type="presParOf" srcId="{1DF1251D-485F-478E-84CB-24C600F8B442}" destId="{30EF4CAB-2227-468C-8EC8-B32F05B81C71}" srcOrd="0" destOrd="0" presId="urn:microsoft.com/office/officeart/2005/8/layout/vList5"/>
    <dgm:cxn modelId="{348EABCF-2B04-476D-9B80-76D60E96EE04}" type="presParOf" srcId="{1DF1251D-485F-478E-84CB-24C600F8B442}" destId="{B3A408BF-17B4-4322-9741-A4227270B767}" srcOrd="1" destOrd="0" presId="urn:microsoft.com/office/officeart/2005/8/layout/vList5"/>
    <dgm:cxn modelId="{D03B1BD1-F49D-465E-B302-5BAE460A4EF2}" type="presParOf" srcId="{1A9A414A-7F66-42A6-B3D5-0917ED39F878}" destId="{2D25B22E-1291-41D0-A24C-3613FDD827B5}" srcOrd="1" destOrd="0" presId="urn:microsoft.com/office/officeart/2005/8/layout/vList5"/>
    <dgm:cxn modelId="{AA2450CB-1A7E-40FF-A073-0CC421B7FC99}" type="presParOf" srcId="{1A9A414A-7F66-42A6-B3D5-0917ED39F878}" destId="{329D2998-A68D-464E-8CB8-C3E68DFEC0B3}" srcOrd="2" destOrd="0" presId="urn:microsoft.com/office/officeart/2005/8/layout/vList5"/>
    <dgm:cxn modelId="{72B91A33-53D0-47DF-B3F7-0C35F10603B0}" type="presParOf" srcId="{329D2998-A68D-464E-8CB8-C3E68DFEC0B3}" destId="{7CA65415-4349-4974-B2D0-9D6822C8CBB3}" srcOrd="0" destOrd="0" presId="urn:microsoft.com/office/officeart/2005/8/layout/vList5"/>
    <dgm:cxn modelId="{49447C1B-0D61-4871-BF39-A37E79DCAACA}" type="presParOf" srcId="{329D2998-A68D-464E-8CB8-C3E68DFEC0B3}" destId="{830C2D13-9A65-4D72-9624-DC2F90AD0D3C}" srcOrd="1" destOrd="0" presId="urn:microsoft.com/office/officeart/2005/8/layout/vList5"/>
    <dgm:cxn modelId="{66AC48A1-7771-4CB2-AC40-CAE0830BFA3D}" type="presParOf" srcId="{1A9A414A-7F66-42A6-B3D5-0917ED39F878}" destId="{80C7916A-B984-4137-B0E7-DF3C470ECC37}" srcOrd="3" destOrd="0" presId="urn:microsoft.com/office/officeart/2005/8/layout/vList5"/>
    <dgm:cxn modelId="{380E831C-4D6F-4D2C-959E-3EBCC2D4A425}" type="presParOf" srcId="{1A9A414A-7F66-42A6-B3D5-0917ED39F878}" destId="{A050DCB0-96F1-4417-A1E2-59723665180D}" srcOrd="4" destOrd="0" presId="urn:microsoft.com/office/officeart/2005/8/layout/vList5"/>
    <dgm:cxn modelId="{8DD50ED6-7461-4896-8403-F4C90FA79DD7}" type="presParOf" srcId="{A050DCB0-96F1-4417-A1E2-59723665180D}" destId="{B38A5EC4-E983-4C4E-8040-E46F7658A9D9}" srcOrd="0" destOrd="0" presId="urn:microsoft.com/office/officeart/2005/8/layout/vList5"/>
    <dgm:cxn modelId="{CA6235B6-C96C-4725-8F93-3D27A68E2E40}" type="presParOf" srcId="{A050DCB0-96F1-4417-A1E2-59723665180D}" destId="{FA7E8E59-6C03-45F7-9E7F-AE89D53E1CD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544769-97DA-43D8-97AB-49AE8633BFAF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2AEC920D-067A-49F5-8C1B-8542981A6C03}">
      <dgm:prSet phldrT="[Texto]" custT="1"/>
      <dgm:spPr/>
      <dgm:t>
        <a:bodyPr/>
        <a:lstStyle/>
        <a:p>
          <a:r>
            <a:rPr lang="pt-PT" sz="2800" b="1" dirty="0" err="1"/>
            <a:t>Teachers</a:t>
          </a:r>
          <a:r>
            <a:rPr lang="pt-PT" sz="2800" b="1" dirty="0"/>
            <a:t>’ </a:t>
          </a:r>
          <a:r>
            <a:rPr lang="pt-PT" sz="2800" b="1" dirty="0" err="1"/>
            <a:t>questionnaires</a:t>
          </a:r>
          <a:endParaRPr lang="pt-PT" sz="2800" b="1" dirty="0"/>
        </a:p>
      </dgm:t>
    </dgm:pt>
    <dgm:pt modelId="{E7165CF2-77B9-4D8E-B9E8-FF6B83B0357E}" type="parTrans" cxnId="{F554D88F-18A8-4A8D-A4FF-A1807744895E}">
      <dgm:prSet/>
      <dgm:spPr/>
      <dgm:t>
        <a:bodyPr/>
        <a:lstStyle/>
        <a:p>
          <a:endParaRPr lang="pt-PT"/>
        </a:p>
      </dgm:t>
    </dgm:pt>
    <dgm:pt modelId="{29F756A6-1E81-4B4E-A681-4E7FCB00A82C}" type="sibTrans" cxnId="{F554D88F-18A8-4A8D-A4FF-A1807744895E}">
      <dgm:prSet/>
      <dgm:spPr/>
      <dgm:t>
        <a:bodyPr/>
        <a:lstStyle/>
        <a:p>
          <a:endParaRPr lang="pt-PT"/>
        </a:p>
      </dgm:t>
    </dgm:pt>
    <dgm:pt modelId="{83FD8AAA-1106-4DFB-A8C5-9ADD61DD231F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</dgm:spPr>
      <dgm:t>
        <a:bodyPr/>
        <a:lstStyle/>
        <a:p>
          <a:pPr marL="171450" lvl="1" indent="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pt-PT" sz="2000" kern="1200" dirty="0"/>
            <a:t> </a:t>
          </a:r>
          <a:r>
            <a:rPr lang="pt-PT" sz="2000" kern="1200" dirty="0" err="1"/>
            <a:t>Each</a:t>
          </a:r>
          <a:r>
            <a:rPr lang="pt-PT" sz="2000" kern="1200" dirty="0"/>
            <a:t> </a:t>
          </a:r>
          <a:r>
            <a:rPr lang="pt-PT" sz="2000" kern="1200" dirty="0" err="1"/>
            <a:t>partner</a:t>
          </a:r>
          <a:r>
            <a:rPr lang="pt-PT" sz="2000" kern="1200" dirty="0"/>
            <a:t> </a:t>
          </a:r>
          <a:r>
            <a:rPr lang="pt-PT" sz="2000" kern="1200" dirty="0" err="1"/>
            <a:t>proposed</a:t>
          </a:r>
          <a:r>
            <a:rPr lang="pt-PT" sz="2000" kern="1200" dirty="0"/>
            <a:t> </a:t>
          </a:r>
          <a:r>
            <a:rPr lang="pt-PT" sz="2000" kern="1200" dirty="0" err="1"/>
            <a:t>several</a:t>
          </a:r>
          <a:r>
            <a:rPr lang="pt-PT" sz="2000" kern="1200" dirty="0"/>
            <a:t> </a:t>
          </a:r>
          <a:r>
            <a:rPr lang="pt-PT" sz="2000" kern="1200" dirty="0" err="1"/>
            <a:t>questions</a:t>
          </a:r>
          <a:r>
            <a:rPr lang="pt-PT" sz="2000" kern="1200" dirty="0"/>
            <a:t> for </a:t>
          </a:r>
          <a:r>
            <a:rPr lang="pt-PT" sz="2000" kern="1200" dirty="0" err="1"/>
            <a:t>teachers</a:t>
          </a:r>
          <a:r>
            <a:rPr lang="pt-PT" sz="2000" kern="1200" dirty="0"/>
            <a:t>’ </a:t>
          </a:r>
          <a:r>
            <a:rPr lang="pt-PT" sz="2000" kern="1200" dirty="0" err="1"/>
            <a:t>questionnaires</a:t>
          </a:r>
          <a:r>
            <a:rPr lang="pt-PT" sz="2000" kern="1200" dirty="0"/>
            <a:t>.</a:t>
          </a:r>
        </a:p>
      </dgm:t>
    </dgm:pt>
    <dgm:pt modelId="{A2D32B66-73C8-4D1E-A0E4-86C3B0E04360}" type="parTrans" cxnId="{DD13F841-BE7C-4520-A62A-C08631D2AF8E}">
      <dgm:prSet/>
      <dgm:spPr/>
      <dgm:t>
        <a:bodyPr/>
        <a:lstStyle/>
        <a:p>
          <a:endParaRPr lang="pt-PT"/>
        </a:p>
      </dgm:t>
    </dgm:pt>
    <dgm:pt modelId="{B32E5040-BAD4-459A-9210-1700466F5C2B}" type="sibTrans" cxnId="{DD13F841-BE7C-4520-A62A-C08631D2AF8E}">
      <dgm:prSet/>
      <dgm:spPr/>
      <dgm:t>
        <a:bodyPr/>
        <a:lstStyle/>
        <a:p>
          <a:endParaRPr lang="pt-PT"/>
        </a:p>
      </dgm:t>
    </dgm:pt>
    <dgm:pt modelId="{2548E44C-F41A-4A76-A3EB-8404D727590F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</dgm:spPr>
      <dgm:t>
        <a:bodyPr/>
        <a:lstStyle/>
        <a:p>
          <a:pPr marL="171450" lvl="1" indent="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pt-PT" sz="2000" kern="1200" dirty="0"/>
            <a:t>  </a:t>
          </a:r>
          <a:r>
            <a:rPr lang="pt-PT" sz="2000" kern="1200" dirty="0" err="1"/>
            <a:t>Questions</a:t>
          </a:r>
          <a:r>
            <a:rPr lang="pt-PT" sz="2000" kern="1200" dirty="0"/>
            <a:t> </a:t>
          </a:r>
          <a:r>
            <a:rPr lang="pt-PT" sz="2000" kern="1200" dirty="0" err="1"/>
            <a:t>where</a:t>
          </a:r>
          <a:r>
            <a:rPr lang="pt-PT" sz="2000" kern="1200" dirty="0"/>
            <a:t> </a:t>
          </a:r>
          <a:r>
            <a:rPr lang="pt-PT" sz="2000" kern="1200" dirty="0" err="1"/>
            <a:t>separated</a:t>
          </a:r>
          <a:r>
            <a:rPr lang="pt-PT" sz="2000" kern="1200" dirty="0"/>
            <a:t> </a:t>
          </a:r>
          <a:r>
            <a:rPr lang="pt-PT" sz="2000" kern="1200" dirty="0" err="1"/>
            <a:t>into</a:t>
          </a:r>
          <a:r>
            <a:rPr lang="pt-PT" sz="2000" kern="1200" dirty="0"/>
            <a:t> </a:t>
          </a:r>
          <a:r>
            <a:rPr lang="pt-PT" sz="2000" kern="1200" dirty="0" err="1"/>
            <a:t>two</a:t>
          </a:r>
          <a:r>
            <a:rPr lang="pt-PT" sz="2000" kern="1200" dirty="0"/>
            <a:t> </a:t>
          </a:r>
          <a:r>
            <a:rPr lang="pt-PT" sz="2000" kern="1200" dirty="0" err="1"/>
            <a:t>questionnaires</a:t>
          </a:r>
          <a:r>
            <a:rPr lang="pt-PT" sz="2000" kern="1200" dirty="0"/>
            <a:t>:</a:t>
          </a:r>
          <a:endParaRPr lang="en-US" sz="2000" kern="1200" dirty="0"/>
        </a:p>
      </dgm:t>
    </dgm:pt>
    <dgm:pt modelId="{41F978D8-F185-4413-B23B-3EB1718D3E9C}" type="parTrans" cxnId="{A0FD5D7D-59AA-4F5B-98D4-5A4E54C59DEA}">
      <dgm:prSet/>
      <dgm:spPr/>
      <dgm:t>
        <a:bodyPr/>
        <a:lstStyle/>
        <a:p>
          <a:endParaRPr lang="pt-PT"/>
        </a:p>
      </dgm:t>
    </dgm:pt>
    <dgm:pt modelId="{BFF3C645-111F-4DFD-B726-71A0016DFFD2}" type="sibTrans" cxnId="{A0FD5D7D-59AA-4F5B-98D4-5A4E54C59DEA}">
      <dgm:prSet/>
      <dgm:spPr/>
      <dgm:t>
        <a:bodyPr/>
        <a:lstStyle/>
        <a:p>
          <a:endParaRPr lang="pt-PT"/>
        </a:p>
      </dgm:t>
    </dgm:pt>
    <dgm:pt modelId="{3C9E128F-DC86-46F8-BBF3-B4261E5CD9FC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</dgm:spPr>
      <dgm:t>
        <a:bodyPr/>
        <a:lstStyle/>
        <a:p>
          <a:pPr marL="620713" lvl="1" indent="-93663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US" sz="2000" kern="1200"/>
            <a:t> </a:t>
          </a:r>
          <a:r>
            <a:rPr lang="en-US" sz="1800" kern="120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  <a:ea typeface="+mn-ea"/>
              <a:cs typeface="+mn-cs"/>
            </a:rPr>
            <a:t>Questionnaire for the teachers who teach students aged from 6-10</a:t>
          </a:r>
          <a:endParaRPr lang="en-US" sz="1800" kern="1200" dirty="0">
            <a:solidFill>
              <a:schemeClr val="tx1">
                <a:lumMod val="65000"/>
                <a:lumOff val="35000"/>
              </a:schemeClr>
            </a:solidFill>
            <a:latin typeface="Calibri" panose="020F0502020204030204"/>
            <a:ea typeface="+mn-ea"/>
            <a:cs typeface="+mn-cs"/>
          </a:endParaRPr>
        </a:p>
      </dgm:t>
    </dgm:pt>
    <dgm:pt modelId="{9EF71B98-2CBD-4FCE-A478-CF19AFD22905}" type="parTrans" cxnId="{1EED3644-AD05-4048-A2BB-0524E649A506}">
      <dgm:prSet/>
      <dgm:spPr/>
      <dgm:t>
        <a:bodyPr/>
        <a:lstStyle/>
        <a:p>
          <a:endParaRPr lang="pt-PT"/>
        </a:p>
      </dgm:t>
    </dgm:pt>
    <dgm:pt modelId="{7C305F69-8191-4399-8101-EE2F10E11A2A}" type="sibTrans" cxnId="{1EED3644-AD05-4048-A2BB-0524E649A506}">
      <dgm:prSet/>
      <dgm:spPr/>
      <dgm:t>
        <a:bodyPr/>
        <a:lstStyle/>
        <a:p>
          <a:endParaRPr lang="pt-PT"/>
        </a:p>
      </dgm:t>
    </dgm:pt>
    <dgm:pt modelId="{019BA747-E135-42EE-A435-3AD756CE0126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</dgm:spPr>
      <dgm:t>
        <a:bodyPr/>
        <a:lstStyle/>
        <a:p>
          <a:pPr marL="620713" lvl="1" indent="-93663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US" sz="1800" kern="120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  <a:ea typeface="+mn-ea"/>
              <a:cs typeface="+mn-cs"/>
            </a:rPr>
            <a:t> Questionnaire for the teachers who teach students aged from 11-14</a:t>
          </a:r>
          <a:endParaRPr lang="en-US" sz="1800" kern="1200" dirty="0">
            <a:solidFill>
              <a:schemeClr val="tx1">
                <a:lumMod val="65000"/>
                <a:lumOff val="35000"/>
              </a:schemeClr>
            </a:solidFill>
            <a:latin typeface="Calibri" panose="020F0502020204030204"/>
            <a:ea typeface="+mn-ea"/>
            <a:cs typeface="+mn-cs"/>
          </a:endParaRPr>
        </a:p>
      </dgm:t>
    </dgm:pt>
    <dgm:pt modelId="{8061A59E-AED1-4D95-AFA3-0FAA33030179}" type="parTrans" cxnId="{E84BDD09-E5EC-4349-96B3-197FDC3586F3}">
      <dgm:prSet/>
      <dgm:spPr/>
      <dgm:t>
        <a:bodyPr/>
        <a:lstStyle/>
        <a:p>
          <a:endParaRPr lang="pt-PT"/>
        </a:p>
      </dgm:t>
    </dgm:pt>
    <dgm:pt modelId="{2576F662-6303-42D2-B447-82B193613133}" type="sibTrans" cxnId="{E84BDD09-E5EC-4349-96B3-197FDC3586F3}">
      <dgm:prSet/>
      <dgm:spPr/>
      <dgm:t>
        <a:bodyPr/>
        <a:lstStyle/>
        <a:p>
          <a:endParaRPr lang="pt-PT"/>
        </a:p>
      </dgm:t>
    </dgm:pt>
    <dgm:pt modelId="{35C34B00-E15A-4A53-B9B9-5D7105BDE015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</dgm:spPr>
      <dgm:t>
        <a:bodyPr/>
        <a:lstStyle/>
        <a:p>
          <a:pPr marL="171450" lvl="1" indent="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pt-PT" sz="2000" b="0" i="0" kern="1200" dirty="0"/>
            <a:t> </a:t>
          </a:r>
          <a:r>
            <a:rPr lang="pt-PT" sz="2000" kern="1200" dirty="0" err="1"/>
            <a:t>Aegean</a:t>
          </a:r>
          <a:r>
            <a:rPr lang="pt-PT" sz="2000" kern="1200" dirty="0"/>
            <a:t> </a:t>
          </a:r>
          <a:r>
            <a:rPr lang="pt-PT" sz="2000" kern="1200" dirty="0" err="1"/>
            <a:t>University</a:t>
          </a:r>
          <a:r>
            <a:rPr lang="pt-PT" sz="2000" kern="1200" dirty="0"/>
            <a:t> team </a:t>
          </a:r>
          <a:r>
            <a:rPr lang="pt-PT" sz="2000" kern="1200" dirty="0" err="1"/>
            <a:t>selected</a:t>
          </a:r>
          <a:r>
            <a:rPr lang="pt-PT" sz="2000" kern="1200" dirty="0"/>
            <a:t> </a:t>
          </a:r>
          <a:r>
            <a:rPr lang="pt-PT" sz="2000" kern="1200" dirty="0" err="1"/>
            <a:t>the</a:t>
          </a:r>
          <a:r>
            <a:rPr lang="pt-PT" sz="2000" kern="1200" dirty="0"/>
            <a:t> </a:t>
          </a:r>
          <a:r>
            <a:rPr lang="pt-PT" sz="2000" kern="1200" dirty="0" err="1"/>
            <a:t>questions</a:t>
          </a:r>
          <a:r>
            <a:rPr lang="pt-PT" sz="2000" kern="1200" dirty="0"/>
            <a:t> for </a:t>
          </a:r>
          <a:r>
            <a:rPr lang="pt-PT" sz="2000" kern="1200" dirty="0" err="1"/>
            <a:t>the</a:t>
          </a:r>
          <a:r>
            <a:rPr lang="pt-PT" sz="2000" kern="1200" dirty="0"/>
            <a:t> final </a:t>
          </a:r>
          <a:r>
            <a:rPr lang="pt-PT" sz="2000" kern="1200" dirty="0" err="1"/>
            <a:t>teachers</a:t>
          </a:r>
          <a:r>
            <a:rPr lang="pt-PT" sz="2000" kern="1200" dirty="0"/>
            <a:t>’ </a:t>
          </a:r>
          <a:r>
            <a:rPr lang="pt-PT" sz="2000" kern="1200" dirty="0" err="1"/>
            <a:t>questionnaires</a:t>
          </a:r>
          <a:r>
            <a:rPr lang="pt-PT" sz="2000" kern="1200" dirty="0"/>
            <a:t>.</a:t>
          </a:r>
          <a:endParaRPr lang="en-US" sz="2000" kern="1200" dirty="0"/>
        </a:p>
      </dgm:t>
    </dgm:pt>
    <dgm:pt modelId="{021C05D0-F488-442B-8509-9ABBA40DCF02}" type="parTrans" cxnId="{0D927AAF-D2C3-4E82-8311-7D287481E7D7}">
      <dgm:prSet/>
      <dgm:spPr/>
      <dgm:t>
        <a:bodyPr/>
        <a:lstStyle/>
        <a:p>
          <a:endParaRPr lang="pt-PT"/>
        </a:p>
      </dgm:t>
    </dgm:pt>
    <dgm:pt modelId="{A118D373-16A9-43B3-B5E3-C805772F922D}" type="sibTrans" cxnId="{0D927AAF-D2C3-4E82-8311-7D287481E7D7}">
      <dgm:prSet/>
      <dgm:spPr/>
      <dgm:t>
        <a:bodyPr/>
        <a:lstStyle/>
        <a:p>
          <a:endParaRPr lang="pt-PT"/>
        </a:p>
      </dgm:t>
    </dgm:pt>
    <dgm:pt modelId="{5751CD49-3EAE-4C76-AE75-F5DB8A8B199E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</dgm:spPr>
      <dgm:t>
        <a:bodyPr/>
        <a:lstStyle/>
        <a:p>
          <a:pPr marL="171450" lvl="1" indent="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pt-PT" sz="2000" b="0" i="0" kern="1200" dirty="0"/>
            <a:t> Online </a:t>
          </a:r>
          <a:r>
            <a:rPr lang="pt-PT" sz="2000" b="0" i="0" kern="1200" dirty="0" err="1"/>
            <a:t>surveys</a:t>
          </a:r>
          <a:r>
            <a:rPr lang="pt-PT" sz="2000" b="0" i="0" kern="1200" dirty="0"/>
            <a:t> </a:t>
          </a:r>
          <a:r>
            <a:rPr lang="pt-PT" sz="2000" b="0" i="0" kern="1200" dirty="0" err="1"/>
            <a:t>were</a:t>
          </a:r>
          <a:r>
            <a:rPr lang="pt-PT" sz="2000" b="0" i="0" kern="1200" dirty="0"/>
            <a:t> </a:t>
          </a:r>
          <a:r>
            <a:rPr lang="pt-PT" sz="2000" b="0" i="0" kern="1200" dirty="0" err="1"/>
            <a:t>created</a:t>
          </a:r>
          <a:r>
            <a:rPr lang="pt-PT" sz="2000" b="0" i="0" kern="1200" dirty="0"/>
            <a:t> </a:t>
          </a:r>
          <a:r>
            <a:rPr lang="pt-PT" sz="2000" b="0" i="0" kern="1200" dirty="0" err="1"/>
            <a:t>on</a:t>
          </a:r>
          <a:r>
            <a:rPr lang="pt-PT" sz="2000" b="0" i="0" kern="1200" dirty="0"/>
            <a:t> google </a:t>
          </a:r>
          <a:r>
            <a:rPr lang="pt-PT" sz="2000" b="0" i="0" kern="1200" dirty="0" err="1"/>
            <a:t>forms</a:t>
          </a:r>
          <a:r>
            <a:rPr lang="pt-PT" sz="2000" b="0" i="0" kern="1200" dirty="0"/>
            <a:t> </a:t>
          </a:r>
          <a:r>
            <a:rPr lang="pt-PT" sz="2000" b="0" i="0" kern="1200" dirty="0" err="1"/>
            <a:t>and</a:t>
          </a:r>
          <a:r>
            <a:rPr lang="pt-PT" sz="2000" b="0" i="0" kern="1200" dirty="0"/>
            <a:t> c</a:t>
          </a:r>
          <a:r>
            <a:rPr lang="en-US" sz="2000" kern="1200" dirty="0" err="1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ollected</a:t>
          </a:r>
          <a:r>
            <a:rPr lang="en-US" sz="20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 responses were imported into</a:t>
          </a:r>
          <a:r>
            <a:rPr lang="en-US" sz="2000" b="1" i="0" kern="1200" dirty="0"/>
            <a:t> </a:t>
          </a:r>
          <a:r>
            <a:rPr lang="en-US" sz="20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SPSS for data analysis.</a:t>
          </a:r>
          <a:endParaRPr lang="en-US" sz="2000" kern="1200" dirty="0"/>
        </a:p>
      </dgm:t>
    </dgm:pt>
    <dgm:pt modelId="{EC350C4B-8432-4147-9BA4-C1E8D2B3CD8C}" type="parTrans" cxnId="{C021E3F8-A9B7-48B0-90A3-940AFBCEEF92}">
      <dgm:prSet/>
      <dgm:spPr/>
      <dgm:t>
        <a:bodyPr/>
        <a:lstStyle/>
        <a:p>
          <a:endParaRPr lang="pt-PT"/>
        </a:p>
      </dgm:t>
    </dgm:pt>
    <dgm:pt modelId="{C2CF43D0-BD07-4109-8152-0D9032BE8479}" type="sibTrans" cxnId="{C021E3F8-A9B7-48B0-90A3-940AFBCEEF92}">
      <dgm:prSet/>
      <dgm:spPr/>
      <dgm:t>
        <a:bodyPr/>
        <a:lstStyle/>
        <a:p>
          <a:endParaRPr lang="pt-PT"/>
        </a:p>
      </dgm:t>
    </dgm:pt>
    <dgm:pt modelId="{35246AFF-6C27-447E-A88E-6BB664C4AD68}" type="pres">
      <dgm:prSet presAssocID="{FA544769-97DA-43D8-97AB-49AE8633BFAF}" presName="linearFlow" presStyleCnt="0">
        <dgm:presLayoutVars>
          <dgm:dir/>
          <dgm:animLvl val="lvl"/>
          <dgm:resizeHandles/>
        </dgm:presLayoutVars>
      </dgm:prSet>
      <dgm:spPr/>
    </dgm:pt>
    <dgm:pt modelId="{21233B87-292C-4B74-BA4B-47A66828B809}" type="pres">
      <dgm:prSet presAssocID="{2AEC920D-067A-49F5-8C1B-8542981A6C03}" presName="compositeNode" presStyleCnt="0">
        <dgm:presLayoutVars>
          <dgm:bulletEnabled val="1"/>
        </dgm:presLayoutVars>
      </dgm:prSet>
      <dgm:spPr/>
    </dgm:pt>
    <dgm:pt modelId="{944FEBE0-B8EF-4247-A6CA-A4F4571880D5}" type="pres">
      <dgm:prSet presAssocID="{2AEC920D-067A-49F5-8C1B-8542981A6C03}" presName="image" presStyleLbl="fgImgPlace1" presStyleIdx="0" presStyleCnt="1" custScaleX="40034" custScaleY="4643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</dgm:pt>
    <dgm:pt modelId="{F4CD0D1B-3265-45B2-881C-A83600F5E86B}" type="pres">
      <dgm:prSet presAssocID="{2AEC920D-067A-49F5-8C1B-8542981A6C03}" presName="childNode" presStyleLbl="node1" presStyleIdx="0" presStyleCnt="1" custScaleX="108013" custLinFactNeighborX="2760" custLinFactNeighborY="1372">
        <dgm:presLayoutVars>
          <dgm:bulletEnabled val="1"/>
        </dgm:presLayoutVars>
      </dgm:prSet>
      <dgm:spPr/>
    </dgm:pt>
    <dgm:pt modelId="{9743711A-A626-493C-B819-4035A149557F}" type="pres">
      <dgm:prSet presAssocID="{2AEC920D-067A-49F5-8C1B-8542981A6C03}" presName="parentNode" presStyleLbl="revTx" presStyleIdx="0" presStyleCnt="1" custScaleY="101242" custLinFactNeighborX="-45162" custLinFactNeighborY="-915">
        <dgm:presLayoutVars>
          <dgm:chMax val="0"/>
          <dgm:bulletEnabled val="1"/>
        </dgm:presLayoutVars>
      </dgm:prSet>
      <dgm:spPr/>
    </dgm:pt>
  </dgm:ptLst>
  <dgm:cxnLst>
    <dgm:cxn modelId="{E84BDD09-E5EC-4349-96B3-197FDC3586F3}" srcId="{2548E44C-F41A-4A76-A3EB-8404D727590F}" destId="{019BA747-E135-42EE-A435-3AD756CE0126}" srcOrd="1" destOrd="0" parTransId="{8061A59E-AED1-4D95-AFA3-0FAA33030179}" sibTransId="{2576F662-6303-42D2-B447-82B193613133}"/>
    <dgm:cxn modelId="{3CB4F323-7C1C-4885-BB4B-5513D60E220F}" type="presOf" srcId="{35C34B00-E15A-4A53-B9B9-5D7105BDE015}" destId="{F4CD0D1B-3265-45B2-881C-A83600F5E86B}" srcOrd="0" destOrd="4" presId="urn:microsoft.com/office/officeart/2005/8/layout/hList2"/>
    <dgm:cxn modelId="{4E738E38-69A5-4531-A859-6561155334D6}" type="presOf" srcId="{2AEC920D-067A-49F5-8C1B-8542981A6C03}" destId="{9743711A-A626-493C-B819-4035A149557F}" srcOrd="0" destOrd="0" presId="urn:microsoft.com/office/officeart/2005/8/layout/hList2"/>
    <dgm:cxn modelId="{382BCA38-7F7B-48AA-A3F4-204150045600}" type="presOf" srcId="{3C9E128F-DC86-46F8-BBF3-B4261E5CD9FC}" destId="{F4CD0D1B-3265-45B2-881C-A83600F5E86B}" srcOrd="0" destOrd="2" presId="urn:microsoft.com/office/officeart/2005/8/layout/hList2"/>
    <dgm:cxn modelId="{DD13F841-BE7C-4520-A62A-C08631D2AF8E}" srcId="{2AEC920D-067A-49F5-8C1B-8542981A6C03}" destId="{83FD8AAA-1106-4DFB-A8C5-9ADD61DD231F}" srcOrd="0" destOrd="0" parTransId="{A2D32B66-73C8-4D1E-A0E4-86C3B0E04360}" sibTransId="{B32E5040-BAD4-459A-9210-1700466F5C2B}"/>
    <dgm:cxn modelId="{1EED3644-AD05-4048-A2BB-0524E649A506}" srcId="{2548E44C-F41A-4A76-A3EB-8404D727590F}" destId="{3C9E128F-DC86-46F8-BBF3-B4261E5CD9FC}" srcOrd="0" destOrd="0" parTransId="{9EF71B98-2CBD-4FCE-A478-CF19AFD22905}" sibTransId="{7C305F69-8191-4399-8101-EE2F10E11A2A}"/>
    <dgm:cxn modelId="{66CC8B6B-BBEB-43D0-910C-63FF9EF648F8}" type="presOf" srcId="{83FD8AAA-1106-4DFB-A8C5-9ADD61DD231F}" destId="{F4CD0D1B-3265-45B2-881C-A83600F5E86B}" srcOrd="0" destOrd="0" presId="urn:microsoft.com/office/officeart/2005/8/layout/hList2"/>
    <dgm:cxn modelId="{79C3284F-060B-4B94-8EA5-D7397B821F14}" type="presOf" srcId="{FA544769-97DA-43D8-97AB-49AE8633BFAF}" destId="{35246AFF-6C27-447E-A88E-6BB664C4AD68}" srcOrd="0" destOrd="0" presId="urn:microsoft.com/office/officeart/2005/8/layout/hList2"/>
    <dgm:cxn modelId="{999D8570-208F-4363-9CB6-3F060752078D}" type="presOf" srcId="{5751CD49-3EAE-4C76-AE75-F5DB8A8B199E}" destId="{F4CD0D1B-3265-45B2-881C-A83600F5E86B}" srcOrd="0" destOrd="5" presId="urn:microsoft.com/office/officeart/2005/8/layout/hList2"/>
    <dgm:cxn modelId="{A0FD5D7D-59AA-4F5B-98D4-5A4E54C59DEA}" srcId="{2AEC920D-067A-49F5-8C1B-8542981A6C03}" destId="{2548E44C-F41A-4A76-A3EB-8404D727590F}" srcOrd="1" destOrd="0" parTransId="{41F978D8-F185-4413-B23B-3EB1718D3E9C}" sibTransId="{BFF3C645-111F-4DFD-B726-71A0016DFFD2}"/>
    <dgm:cxn modelId="{F554D88F-18A8-4A8D-A4FF-A1807744895E}" srcId="{FA544769-97DA-43D8-97AB-49AE8633BFAF}" destId="{2AEC920D-067A-49F5-8C1B-8542981A6C03}" srcOrd="0" destOrd="0" parTransId="{E7165CF2-77B9-4D8E-B9E8-FF6B83B0357E}" sibTransId="{29F756A6-1E81-4B4E-A681-4E7FCB00A82C}"/>
    <dgm:cxn modelId="{0D927AAF-D2C3-4E82-8311-7D287481E7D7}" srcId="{2AEC920D-067A-49F5-8C1B-8542981A6C03}" destId="{35C34B00-E15A-4A53-B9B9-5D7105BDE015}" srcOrd="2" destOrd="0" parTransId="{021C05D0-F488-442B-8509-9ABBA40DCF02}" sibTransId="{A118D373-16A9-43B3-B5E3-C805772F922D}"/>
    <dgm:cxn modelId="{53BA61D8-8167-4C04-BCB2-957ECE6D2643}" type="presOf" srcId="{019BA747-E135-42EE-A435-3AD756CE0126}" destId="{F4CD0D1B-3265-45B2-881C-A83600F5E86B}" srcOrd="0" destOrd="3" presId="urn:microsoft.com/office/officeart/2005/8/layout/hList2"/>
    <dgm:cxn modelId="{42C49EE0-5310-4CBC-99EA-E8DB99A63F4E}" type="presOf" srcId="{2548E44C-F41A-4A76-A3EB-8404D727590F}" destId="{F4CD0D1B-3265-45B2-881C-A83600F5E86B}" srcOrd="0" destOrd="1" presId="urn:microsoft.com/office/officeart/2005/8/layout/hList2"/>
    <dgm:cxn modelId="{C021E3F8-A9B7-48B0-90A3-940AFBCEEF92}" srcId="{2AEC920D-067A-49F5-8C1B-8542981A6C03}" destId="{5751CD49-3EAE-4C76-AE75-F5DB8A8B199E}" srcOrd="3" destOrd="0" parTransId="{EC350C4B-8432-4147-9BA4-C1E8D2B3CD8C}" sibTransId="{C2CF43D0-BD07-4109-8152-0D9032BE8479}"/>
    <dgm:cxn modelId="{38C9391E-878F-4CBC-8EE3-81975F1CD42B}" type="presParOf" srcId="{35246AFF-6C27-447E-A88E-6BB664C4AD68}" destId="{21233B87-292C-4B74-BA4B-47A66828B809}" srcOrd="0" destOrd="0" presId="urn:microsoft.com/office/officeart/2005/8/layout/hList2"/>
    <dgm:cxn modelId="{1330BFD1-976B-4EBF-8AD3-4A48A6F54F45}" type="presParOf" srcId="{21233B87-292C-4B74-BA4B-47A66828B809}" destId="{944FEBE0-B8EF-4247-A6CA-A4F4571880D5}" srcOrd="0" destOrd="0" presId="urn:microsoft.com/office/officeart/2005/8/layout/hList2"/>
    <dgm:cxn modelId="{F72AF2C0-D84E-4B9B-ADFB-5E591AF15931}" type="presParOf" srcId="{21233B87-292C-4B74-BA4B-47A66828B809}" destId="{F4CD0D1B-3265-45B2-881C-A83600F5E86B}" srcOrd="1" destOrd="0" presId="urn:microsoft.com/office/officeart/2005/8/layout/hList2"/>
    <dgm:cxn modelId="{CB258BB2-2AE1-43D7-A789-3A3312AF36B5}" type="presParOf" srcId="{21233B87-292C-4B74-BA4B-47A66828B809}" destId="{9743711A-A626-493C-B819-4035A149557F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544769-97DA-43D8-97AB-49AE8633BFAF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2AEC920D-067A-49F5-8C1B-8542981A6C03}">
      <dgm:prSet phldrT="[Texto]"/>
      <dgm:spPr/>
      <dgm:t>
        <a:bodyPr/>
        <a:lstStyle/>
        <a:p>
          <a:r>
            <a:rPr lang="pt-PT" b="1" dirty="0" err="1"/>
            <a:t>Students</a:t>
          </a:r>
          <a:r>
            <a:rPr lang="pt-PT" b="1" dirty="0"/>
            <a:t>’ </a:t>
          </a:r>
          <a:r>
            <a:rPr lang="pt-PT" b="1" dirty="0" err="1"/>
            <a:t>questionnaires</a:t>
          </a:r>
          <a:endParaRPr lang="pt-PT" b="1" dirty="0"/>
        </a:p>
      </dgm:t>
    </dgm:pt>
    <dgm:pt modelId="{E7165CF2-77B9-4D8E-B9E8-FF6B83B0357E}" type="parTrans" cxnId="{F554D88F-18A8-4A8D-A4FF-A1807744895E}">
      <dgm:prSet/>
      <dgm:spPr/>
      <dgm:t>
        <a:bodyPr/>
        <a:lstStyle/>
        <a:p>
          <a:endParaRPr lang="pt-PT"/>
        </a:p>
      </dgm:t>
    </dgm:pt>
    <dgm:pt modelId="{29F756A6-1E81-4B4E-A681-4E7FCB00A82C}" type="sibTrans" cxnId="{F554D88F-18A8-4A8D-A4FF-A1807744895E}">
      <dgm:prSet/>
      <dgm:spPr/>
      <dgm:t>
        <a:bodyPr/>
        <a:lstStyle/>
        <a:p>
          <a:endParaRPr lang="pt-PT"/>
        </a:p>
      </dgm:t>
    </dgm:pt>
    <dgm:pt modelId="{83FD8AAA-1106-4DFB-A8C5-9ADD61DD231F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</dgm:spPr>
      <dgm:t>
        <a:bodyPr/>
        <a:lstStyle/>
        <a:p>
          <a:pPr marL="171450" lvl="1" indent="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pt-PT" sz="2000" kern="1200" dirty="0"/>
            <a:t> </a:t>
          </a:r>
          <a:r>
            <a:rPr lang="pt-PT" sz="2000" kern="1200" dirty="0" err="1"/>
            <a:t>Each</a:t>
          </a:r>
          <a:r>
            <a:rPr lang="pt-PT" sz="2000" kern="1200" dirty="0"/>
            <a:t> </a:t>
          </a:r>
          <a:r>
            <a:rPr lang="pt-PT" sz="2000" kern="1200" dirty="0" err="1"/>
            <a:t>partner</a:t>
          </a:r>
          <a:r>
            <a:rPr lang="pt-PT" sz="2000" kern="1200" dirty="0"/>
            <a:t> </a:t>
          </a:r>
          <a:r>
            <a:rPr lang="pt-PT" sz="2000" kern="1200" dirty="0" err="1"/>
            <a:t>proposed</a:t>
          </a:r>
          <a:r>
            <a:rPr lang="pt-PT" sz="2000" kern="1200" dirty="0"/>
            <a:t> </a:t>
          </a:r>
          <a:r>
            <a:rPr lang="pt-PT" sz="2000" kern="1200" dirty="0" err="1"/>
            <a:t>several</a:t>
          </a:r>
          <a:r>
            <a:rPr lang="pt-PT" sz="2000" kern="1200" dirty="0"/>
            <a:t> </a:t>
          </a:r>
          <a:r>
            <a:rPr lang="pt-PT" sz="2000" kern="1200" dirty="0" err="1"/>
            <a:t>questions</a:t>
          </a:r>
          <a:r>
            <a:rPr lang="pt-PT" sz="2000" kern="1200" dirty="0"/>
            <a:t> for </a:t>
          </a:r>
          <a:r>
            <a:rPr lang="pt-PT" sz="2000" kern="1200" dirty="0" err="1"/>
            <a:t>students</a:t>
          </a:r>
          <a:r>
            <a:rPr lang="pt-PT" sz="2000" kern="1200" dirty="0"/>
            <a:t>’ </a:t>
          </a:r>
          <a:r>
            <a:rPr lang="pt-PT" sz="2000" kern="1200" dirty="0" err="1"/>
            <a:t>questionnaires</a:t>
          </a:r>
          <a:r>
            <a:rPr lang="pt-PT" sz="2000" kern="1200" dirty="0"/>
            <a:t>, </a:t>
          </a:r>
          <a:r>
            <a:rPr lang="pt-PT" sz="2000" kern="1200" dirty="0" err="1"/>
            <a:t>according</a:t>
          </a:r>
          <a:r>
            <a:rPr lang="pt-PT" sz="2000" kern="1200" dirty="0"/>
            <a:t> to </a:t>
          </a:r>
          <a:r>
            <a:rPr lang="pt-PT" sz="2000" kern="1200" dirty="0" err="1"/>
            <a:t>teachers</a:t>
          </a:r>
          <a:r>
            <a:rPr lang="pt-PT" sz="2000" kern="1200" dirty="0"/>
            <a:t>’ </a:t>
          </a:r>
          <a:r>
            <a:rPr lang="pt-PT" sz="2000" kern="1200" dirty="0" err="1"/>
            <a:t>questionnaire</a:t>
          </a:r>
          <a:r>
            <a:rPr lang="pt-PT" sz="2000" kern="1200" dirty="0"/>
            <a:t>:</a:t>
          </a:r>
        </a:p>
      </dgm:t>
    </dgm:pt>
    <dgm:pt modelId="{A2D32B66-73C8-4D1E-A0E4-86C3B0E04360}" type="parTrans" cxnId="{DD13F841-BE7C-4520-A62A-C08631D2AF8E}">
      <dgm:prSet/>
      <dgm:spPr/>
      <dgm:t>
        <a:bodyPr/>
        <a:lstStyle/>
        <a:p>
          <a:endParaRPr lang="pt-PT"/>
        </a:p>
      </dgm:t>
    </dgm:pt>
    <dgm:pt modelId="{B32E5040-BAD4-459A-9210-1700466F5C2B}" type="sibTrans" cxnId="{DD13F841-BE7C-4520-A62A-C08631D2AF8E}">
      <dgm:prSet/>
      <dgm:spPr/>
      <dgm:t>
        <a:bodyPr/>
        <a:lstStyle/>
        <a:p>
          <a:endParaRPr lang="pt-PT"/>
        </a:p>
      </dgm:t>
    </dgm:pt>
    <dgm:pt modelId="{2548E44C-F41A-4A76-A3EB-8404D727590F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</dgm:spPr>
      <dgm:t>
        <a:bodyPr/>
        <a:lstStyle/>
        <a:p>
          <a:pPr marL="171450" lvl="1" indent="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pt-PT" sz="2000" kern="1200" dirty="0"/>
            <a:t> </a:t>
          </a:r>
          <a:r>
            <a:rPr lang="en-US" sz="2000" kern="1200" dirty="0"/>
            <a:t>The size of the sample was defined based on the students’ population of the three schools;</a:t>
          </a:r>
        </a:p>
      </dgm:t>
    </dgm:pt>
    <dgm:pt modelId="{41F978D8-F185-4413-B23B-3EB1718D3E9C}" type="parTrans" cxnId="{A0FD5D7D-59AA-4F5B-98D4-5A4E54C59DEA}">
      <dgm:prSet/>
      <dgm:spPr/>
      <dgm:t>
        <a:bodyPr/>
        <a:lstStyle/>
        <a:p>
          <a:endParaRPr lang="pt-PT"/>
        </a:p>
      </dgm:t>
    </dgm:pt>
    <dgm:pt modelId="{BFF3C645-111F-4DFD-B726-71A0016DFFD2}" type="sibTrans" cxnId="{A0FD5D7D-59AA-4F5B-98D4-5A4E54C59DEA}">
      <dgm:prSet/>
      <dgm:spPr/>
      <dgm:t>
        <a:bodyPr/>
        <a:lstStyle/>
        <a:p>
          <a:endParaRPr lang="pt-PT"/>
        </a:p>
      </dgm:t>
    </dgm:pt>
    <dgm:pt modelId="{35C34B00-E15A-4A53-B9B9-5D7105BDE015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</dgm:spPr>
      <dgm:t>
        <a:bodyPr/>
        <a:lstStyle/>
        <a:p>
          <a:pPr marL="171450" lvl="1" indent="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pt-PT" sz="2000" b="0" i="0" kern="1200" dirty="0"/>
            <a:t> Online </a:t>
          </a:r>
          <a:r>
            <a:rPr lang="pt-PT" sz="2000" b="0" i="0" kern="1200" dirty="0" err="1"/>
            <a:t>surveys</a:t>
          </a:r>
          <a:r>
            <a:rPr lang="pt-PT" sz="2000" b="0" i="0" kern="1200" dirty="0"/>
            <a:t> </a:t>
          </a:r>
          <a:r>
            <a:rPr lang="pt-PT" sz="2000" b="0" i="0" kern="1200" dirty="0" err="1"/>
            <a:t>were</a:t>
          </a:r>
          <a:r>
            <a:rPr lang="pt-PT" sz="2000" b="0" i="0" kern="1200" dirty="0"/>
            <a:t> </a:t>
          </a:r>
          <a:r>
            <a:rPr lang="pt-PT" sz="2000" b="0" i="0" kern="1200" dirty="0" err="1"/>
            <a:t>created</a:t>
          </a:r>
          <a:r>
            <a:rPr lang="pt-PT" sz="2000" b="0" i="0" kern="1200" dirty="0"/>
            <a:t> </a:t>
          </a:r>
          <a:r>
            <a:rPr lang="pt-PT" sz="2000" b="0" i="0" kern="1200" dirty="0" err="1"/>
            <a:t>on</a:t>
          </a:r>
          <a:r>
            <a:rPr lang="pt-PT" sz="2000" b="0" i="0" kern="1200" dirty="0"/>
            <a:t> google </a:t>
          </a:r>
          <a:r>
            <a:rPr lang="pt-PT" sz="2000" b="0" i="0" kern="1200" dirty="0" err="1"/>
            <a:t>forms</a:t>
          </a:r>
          <a:r>
            <a:rPr lang="pt-PT" sz="2000" b="0" i="0" kern="1200" dirty="0"/>
            <a:t> </a:t>
          </a:r>
          <a:r>
            <a:rPr lang="pt-PT" sz="2000" b="0" i="0" kern="1200" dirty="0" err="1"/>
            <a:t>and</a:t>
          </a:r>
          <a:r>
            <a:rPr lang="pt-PT" sz="2000" b="0" i="0" kern="1200" dirty="0"/>
            <a:t> c</a:t>
          </a:r>
          <a:r>
            <a:rPr lang="en-US" sz="2000" kern="1200" dirty="0" err="1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ollected</a:t>
          </a:r>
          <a:r>
            <a:rPr lang="en-US" sz="20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 responses were imported into</a:t>
          </a:r>
          <a:r>
            <a:rPr lang="en-US" sz="2000" b="1" i="0" kern="1200" dirty="0"/>
            <a:t> </a:t>
          </a:r>
          <a:r>
            <a:rPr lang="en-US" sz="20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SPSS for data analysis.</a:t>
          </a:r>
          <a:endParaRPr lang="en-US" sz="2000" kern="1200" dirty="0"/>
        </a:p>
      </dgm:t>
    </dgm:pt>
    <dgm:pt modelId="{021C05D0-F488-442B-8509-9ABBA40DCF02}" type="parTrans" cxnId="{0D927AAF-D2C3-4E82-8311-7D287481E7D7}">
      <dgm:prSet/>
      <dgm:spPr/>
      <dgm:t>
        <a:bodyPr/>
        <a:lstStyle/>
        <a:p>
          <a:endParaRPr lang="pt-PT"/>
        </a:p>
      </dgm:t>
    </dgm:pt>
    <dgm:pt modelId="{A118D373-16A9-43B3-B5E3-C805772F922D}" type="sibTrans" cxnId="{0D927AAF-D2C3-4E82-8311-7D287481E7D7}">
      <dgm:prSet/>
      <dgm:spPr/>
      <dgm:t>
        <a:bodyPr/>
        <a:lstStyle/>
        <a:p>
          <a:endParaRPr lang="pt-PT"/>
        </a:p>
      </dgm:t>
    </dgm:pt>
    <dgm:pt modelId="{5CC66C35-4D18-4F09-BCFF-70AC8913B422}">
      <dgm:prSet custT="1"/>
      <dgm:spPr/>
      <dgm:t>
        <a:bodyPr/>
        <a:lstStyle/>
        <a:p>
          <a:pPr marL="620713" lvl="1" indent="-93663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US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  <a:ea typeface="+mn-ea"/>
              <a:cs typeface="+mn-cs"/>
            </a:rPr>
            <a:t> Questionnaire for students aged from 11-14</a:t>
          </a:r>
        </a:p>
      </dgm:t>
    </dgm:pt>
    <dgm:pt modelId="{D28A5121-3A2B-4111-AFD6-1C9B1FEEFAB5}" type="parTrans" cxnId="{6523F0FD-67D3-4FC2-B7E3-656EB28DC857}">
      <dgm:prSet/>
      <dgm:spPr/>
      <dgm:t>
        <a:bodyPr/>
        <a:lstStyle/>
        <a:p>
          <a:endParaRPr lang="pt-PT"/>
        </a:p>
      </dgm:t>
    </dgm:pt>
    <dgm:pt modelId="{ADD696FD-DDAB-4792-88BB-3F8B03E3AB6D}" type="sibTrans" cxnId="{6523F0FD-67D3-4FC2-B7E3-656EB28DC857}">
      <dgm:prSet/>
      <dgm:spPr/>
      <dgm:t>
        <a:bodyPr/>
        <a:lstStyle/>
        <a:p>
          <a:endParaRPr lang="pt-PT"/>
        </a:p>
      </dgm:t>
    </dgm:pt>
    <dgm:pt modelId="{E66B9F65-DAEF-4E4F-B55B-809DBB796113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</dgm:spPr>
      <dgm:t>
        <a:bodyPr/>
        <a:lstStyle/>
        <a:p>
          <a:pPr marL="620713" lvl="1" indent="-93663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US" sz="2000" kern="1200" dirty="0"/>
            <a:t> </a:t>
          </a:r>
          <a:r>
            <a:rPr lang="en-US" sz="1800" kern="1200" dirty="0">
              <a:solidFill>
                <a:schemeClr val="tx1">
                  <a:lumMod val="65000"/>
                  <a:lumOff val="35000"/>
                </a:schemeClr>
              </a:solidFill>
            </a:rPr>
            <a:t>Questionnaire for students aged from 6-10</a:t>
          </a:r>
          <a:endParaRPr lang="pt-PT" sz="1800" kern="12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76DD3066-C3D1-4545-84E3-CAEF88B0FB2A}" type="parTrans" cxnId="{51B43DD6-7726-4F71-A314-F6605CD5A486}">
      <dgm:prSet/>
      <dgm:spPr/>
      <dgm:t>
        <a:bodyPr/>
        <a:lstStyle/>
        <a:p>
          <a:endParaRPr lang="pt-PT"/>
        </a:p>
      </dgm:t>
    </dgm:pt>
    <dgm:pt modelId="{CA95B7FE-27A3-4DCC-9366-467886DA6550}" type="sibTrans" cxnId="{51B43DD6-7726-4F71-A314-F6605CD5A486}">
      <dgm:prSet/>
      <dgm:spPr/>
      <dgm:t>
        <a:bodyPr/>
        <a:lstStyle/>
        <a:p>
          <a:endParaRPr lang="pt-PT"/>
        </a:p>
      </dgm:t>
    </dgm:pt>
    <dgm:pt modelId="{28477A32-FE9F-48A8-83AE-AFA8D25150E3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</dgm:spPr>
      <dgm:t>
        <a:bodyPr/>
        <a:lstStyle/>
        <a:p>
          <a:pPr marL="171450" lvl="1" indent="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pt-PT" sz="2000" kern="1200" dirty="0"/>
            <a:t> </a:t>
          </a:r>
          <a:r>
            <a:rPr lang="pt-PT" sz="2000" kern="1200" dirty="0" err="1"/>
            <a:t>Aegean</a:t>
          </a:r>
          <a:r>
            <a:rPr lang="pt-PT" sz="2000" kern="1200" dirty="0"/>
            <a:t> </a:t>
          </a:r>
          <a:r>
            <a:rPr lang="pt-PT" sz="2000" kern="1200" dirty="0" err="1"/>
            <a:t>University</a:t>
          </a:r>
          <a:r>
            <a:rPr lang="pt-PT" sz="2000" kern="1200" dirty="0"/>
            <a:t> team </a:t>
          </a:r>
          <a:r>
            <a:rPr lang="pt-PT" sz="2000" kern="1200" dirty="0" err="1"/>
            <a:t>selected</a:t>
          </a:r>
          <a:r>
            <a:rPr lang="pt-PT" sz="2000" kern="1200" dirty="0"/>
            <a:t> </a:t>
          </a:r>
          <a:r>
            <a:rPr lang="pt-PT" sz="2000" kern="1200" dirty="0" err="1"/>
            <a:t>the</a:t>
          </a:r>
          <a:r>
            <a:rPr lang="pt-PT" sz="2000" kern="1200" dirty="0"/>
            <a:t> </a:t>
          </a:r>
          <a:r>
            <a:rPr lang="pt-PT" sz="2000" kern="1200" dirty="0" err="1"/>
            <a:t>questions</a:t>
          </a:r>
          <a:r>
            <a:rPr lang="pt-PT" sz="2000" kern="1200" dirty="0"/>
            <a:t> for </a:t>
          </a:r>
          <a:r>
            <a:rPr lang="pt-PT" sz="2000" kern="1200" dirty="0" err="1"/>
            <a:t>the</a:t>
          </a:r>
          <a:r>
            <a:rPr lang="pt-PT" sz="2000" kern="1200" dirty="0"/>
            <a:t> final </a:t>
          </a:r>
          <a:r>
            <a:rPr lang="pt-PT" sz="2000" kern="1200" dirty="0" err="1"/>
            <a:t>students</a:t>
          </a:r>
          <a:r>
            <a:rPr lang="pt-PT" sz="2000" kern="1200" dirty="0"/>
            <a:t>’ </a:t>
          </a:r>
          <a:r>
            <a:rPr lang="pt-PT" sz="2000" kern="1200" dirty="0" err="1"/>
            <a:t>questionnaires</a:t>
          </a:r>
          <a:r>
            <a:rPr lang="pt-PT" sz="2000" kern="1200" dirty="0"/>
            <a:t>.</a:t>
          </a:r>
          <a:endParaRPr lang="en-US" sz="2000" kern="1200" dirty="0"/>
        </a:p>
      </dgm:t>
    </dgm:pt>
    <dgm:pt modelId="{DB94AACA-7588-4EC0-9810-8BDD8CFBD662}" type="parTrans" cxnId="{2C69E44E-751A-4EDE-A0A9-7DE0E49CDFAA}">
      <dgm:prSet/>
      <dgm:spPr/>
      <dgm:t>
        <a:bodyPr/>
        <a:lstStyle/>
        <a:p>
          <a:endParaRPr lang="pt-PT"/>
        </a:p>
      </dgm:t>
    </dgm:pt>
    <dgm:pt modelId="{BDA464BE-1F6C-4086-8ACB-8A3D0FE4BE9F}" type="sibTrans" cxnId="{2C69E44E-751A-4EDE-A0A9-7DE0E49CDFAA}">
      <dgm:prSet/>
      <dgm:spPr/>
      <dgm:t>
        <a:bodyPr/>
        <a:lstStyle/>
        <a:p>
          <a:endParaRPr lang="pt-PT"/>
        </a:p>
      </dgm:t>
    </dgm:pt>
    <dgm:pt modelId="{51FBBB83-8CDE-4543-BFC5-1B6E39E5C442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</dgm:spPr>
      <dgm:t>
        <a:bodyPr/>
        <a:lstStyle/>
        <a:p>
          <a:pPr marL="171450" lvl="1" indent="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n-US" sz="2000" kern="1200" dirty="0"/>
        </a:p>
      </dgm:t>
    </dgm:pt>
    <dgm:pt modelId="{CE4DA8B3-CB8E-4FDE-9E24-6A86F4D11FC6}" type="parTrans" cxnId="{A2C863AF-A0FA-42FD-93E7-2F56BAE76020}">
      <dgm:prSet/>
      <dgm:spPr/>
      <dgm:t>
        <a:bodyPr/>
        <a:lstStyle/>
        <a:p>
          <a:endParaRPr lang="pt-PT"/>
        </a:p>
      </dgm:t>
    </dgm:pt>
    <dgm:pt modelId="{5207730F-5E31-43D0-B3C4-E13883E2A52E}" type="sibTrans" cxnId="{A2C863AF-A0FA-42FD-93E7-2F56BAE76020}">
      <dgm:prSet/>
      <dgm:spPr/>
      <dgm:t>
        <a:bodyPr/>
        <a:lstStyle/>
        <a:p>
          <a:endParaRPr lang="pt-PT"/>
        </a:p>
      </dgm:t>
    </dgm:pt>
    <dgm:pt modelId="{35246AFF-6C27-447E-A88E-6BB664C4AD68}" type="pres">
      <dgm:prSet presAssocID="{FA544769-97DA-43D8-97AB-49AE8633BFAF}" presName="linearFlow" presStyleCnt="0">
        <dgm:presLayoutVars>
          <dgm:dir/>
          <dgm:animLvl val="lvl"/>
          <dgm:resizeHandles/>
        </dgm:presLayoutVars>
      </dgm:prSet>
      <dgm:spPr/>
    </dgm:pt>
    <dgm:pt modelId="{21233B87-292C-4B74-BA4B-47A66828B809}" type="pres">
      <dgm:prSet presAssocID="{2AEC920D-067A-49F5-8C1B-8542981A6C03}" presName="compositeNode" presStyleCnt="0">
        <dgm:presLayoutVars>
          <dgm:bulletEnabled val="1"/>
        </dgm:presLayoutVars>
      </dgm:prSet>
      <dgm:spPr/>
    </dgm:pt>
    <dgm:pt modelId="{944FEBE0-B8EF-4247-A6CA-A4F4571880D5}" type="pres">
      <dgm:prSet presAssocID="{2AEC920D-067A-49F5-8C1B-8542981A6C03}" presName="image" presStyleLbl="fgImgPlace1" presStyleIdx="0" presStyleCnt="1" custScaleX="40034" custScaleY="4643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</dgm:pt>
    <dgm:pt modelId="{F4CD0D1B-3265-45B2-881C-A83600F5E86B}" type="pres">
      <dgm:prSet presAssocID="{2AEC920D-067A-49F5-8C1B-8542981A6C03}" presName="childNode" presStyleLbl="node1" presStyleIdx="0" presStyleCnt="1" custScaleX="109737">
        <dgm:presLayoutVars>
          <dgm:bulletEnabled val="1"/>
        </dgm:presLayoutVars>
      </dgm:prSet>
      <dgm:spPr/>
    </dgm:pt>
    <dgm:pt modelId="{9743711A-A626-493C-B819-4035A149557F}" type="pres">
      <dgm:prSet presAssocID="{2AEC920D-067A-49F5-8C1B-8542981A6C03}" presName="parentNode" presStyleLbl="revTx" presStyleIdx="0" presStyleCnt="1" custLinFactNeighborX="-79586" custLinFactNeighborY="-2287">
        <dgm:presLayoutVars>
          <dgm:chMax val="0"/>
          <dgm:bulletEnabled val="1"/>
        </dgm:presLayoutVars>
      </dgm:prSet>
      <dgm:spPr/>
    </dgm:pt>
  </dgm:ptLst>
  <dgm:cxnLst>
    <dgm:cxn modelId="{3CB4F323-7C1C-4885-BB4B-5513D60E220F}" type="presOf" srcId="{35C34B00-E15A-4A53-B9B9-5D7105BDE015}" destId="{F4CD0D1B-3265-45B2-881C-A83600F5E86B}" srcOrd="0" destOrd="5" presId="urn:microsoft.com/office/officeart/2005/8/layout/hList2"/>
    <dgm:cxn modelId="{4E738E38-69A5-4531-A859-6561155334D6}" type="presOf" srcId="{2AEC920D-067A-49F5-8C1B-8542981A6C03}" destId="{9743711A-A626-493C-B819-4035A149557F}" srcOrd="0" destOrd="0" presId="urn:microsoft.com/office/officeart/2005/8/layout/hList2"/>
    <dgm:cxn modelId="{D703CC5D-CF5A-49BD-BC48-B79D5C20FC79}" type="presOf" srcId="{51FBBB83-8CDE-4543-BFC5-1B6E39E5C442}" destId="{F4CD0D1B-3265-45B2-881C-A83600F5E86B}" srcOrd="0" destOrd="6" presId="urn:microsoft.com/office/officeart/2005/8/layout/hList2"/>
    <dgm:cxn modelId="{DD13F841-BE7C-4520-A62A-C08631D2AF8E}" srcId="{2AEC920D-067A-49F5-8C1B-8542981A6C03}" destId="{83FD8AAA-1106-4DFB-A8C5-9ADD61DD231F}" srcOrd="0" destOrd="0" parTransId="{A2D32B66-73C8-4D1E-A0E4-86C3B0E04360}" sibTransId="{B32E5040-BAD4-459A-9210-1700466F5C2B}"/>
    <dgm:cxn modelId="{66CC8B6B-BBEB-43D0-910C-63FF9EF648F8}" type="presOf" srcId="{83FD8AAA-1106-4DFB-A8C5-9ADD61DD231F}" destId="{F4CD0D1B-3265-45B2-881C-A83600F5E86B}" srcOrd="0" destOrd="0" presId="urn:microsoft.com/office/officeart/2005/8/layout/hList2"/>
    <dgm:cxn modelId="{AB24576E-EDCF-439C-A7FA-3762F33DB195}" type="presOf" srcId="{E66B9F65-DAEF-4E4F-B55B-809DBB796113}" destId="{F4CD0D1B-3265-45B2-881C-A83600F5E86B}" srcOrd="0" destOrd="1" presId="urn:microsoft.com/office/officeart/2005/8/layout/hList2"/>
    <dgm:cxn modelId="{2C69E44E-751A-4EDE-A0A9-7DE0E49CDFAA}" srcId="{2AEC920D-067A-49F5-8C1B-8542981A6C03}" destId="{28477A32-FE9F-48A8-83AE-AFA8D25150E3}" srcOrd="3" destOrd="0" parTransId="{DB94AACA-7588-4EC0-9810-8BDD8CFBD662}" sibTransId="{BDA464BE-1F6C-4086-8ACB-8A3D0FE4BE9F}"/>
    <dgm:cxn modelId="{79C3284F-060B-4B94-8EA5-D7397B821F14}" type="presOf" srcId="{FA544769-97DA-43D8-97AB-49AE8633BFAF}" destId="{35246AFF-6C27-447E-A88E-6BB664C4AD68}" srcOrd="0" destOrd="0" presId="urn:microsoft.com/office/officeart/2005/8/layout/hList2"/>
    <dgm:cxn modelId="{6C129979-0412-4AF8-8426-3769A285207B}" type="presOf" srcId="{5CC66C35-4D18-4F09-BCFF-70AC8913B422}" destId="{F4CD0D1B-3265-45B2-881C-A83600F5E86B}" srcOrd="0" destOrd="2" presId="urn:microsoft.com/office/officeart/2005/8/layout/hList2"/>
    <dgm:cxn modelId="{A0FD5D7D-59AA-4F5B-98D4-5A4E54C59DEA}" srcId="{2AEC920D-067A-49F5-8C1B-8542981A6C03}" destId="{2548E44C-F41A-4A76-A3EB-8404D727590F}" srcOrd="2" destOrd="0" parTransId="{41F978D8-F185-4413-B23B-3EB1718D3E9C}" sibTransId="{BFF3C645-111F-4DFD-B726-71A0016DFFD2}"/>
    <dgm:cxn modelId="{F554D88F-18A8-4A8D-A4FF-A1807744895E}" srcId="{FA544769-97DA-43D8-97AB-49AE8633BFAF}" destId="{2AEC920D-067A-49F5-8C1B-8542981A6C03}" srcOrd="0" destOrd="0" parTransId="{E7165CF2-77B9-4D8E-B9E8-FF6B83B0357E}" sibTransId="{29F756A6-1E81-4B4E-A681-4E7FCB00A82C}"/>
    <dgm:cxn modelId="{A2C863AF-A0FA-42FD-93E7-2F56BAE76020}" srcId="{2AEC920D-067A-49F5-8C1B-8542981A6C03}" destId="{51FBBB83-8CDE-4543-BFC5-1B6E39E5C442}" srcOrd="5" destOrd="0" parTransId="{CE4DA8B3-CB8E-4FDE-9E24-6A86F4D11FC6}" sibTransId="{5207730F-5E31-43D0-B3C4-E13883E2A52E}"/>
    <dgm:cxn modelId="{0D927AAF-D2C3-4E82-8311-7D287481E7D7}" srcId="{2AEC920D-067A-49F5-8C1B-8542981A6C03}" destId="{35C34B00-E15A-4A53-B9B9-5D7105BDE015}" srcOrd="4" destOrd="0" parTransId="{021C05D0-F488-442B-8509-9ABBA40DCF02}" sibTransId="{A118D373-16A9-43B3-B5E3-C805772F922D}"/>
    <dgm:cxn modelId="{51B43DD6-7726-4F71-A314-F6605CD5A486}" srcId="{2AEC920D-067A-49F5-8C1B-8542981A6C03}" destId="{E66B9F65-DAEF-4E4F-B55B-809DBB796113}" srcOrd="1" destOrd="0" parTransId="{76DD3066-C3D1-4545-84E3-CAEF88B0FB2A}" sibTransId="{CA95B7FE-27A3-4DCC-9366-467886DA6550}"/>
    <dgm:cxn modelId="{42C49EE0-5310-4CBC-99EA-E8DB99A63F4E}" type="presOf" srcId="{2548E44C-F41A-4A76-A3EB-8404D727590F}" destId="{F4CD0D1B-3265-45B2-881C-A83600F5E86B}" srcOrd="0" destOrd="3" presId="urn:microsoft.com/office/officeart/2005/8/layout/hList2"/>
    <dgm:cxn modelId="{5E855AE6-9668-4CEF-ABB4-D15A5AF8A140}" type="presOf" srcId="{28477A32-FE9F-48A8-83AE-AFA8D25150E3}" destId="{F4CD0D1B-3265-45B2-881C-A83600F5E86B}" srcOrd="0" destOrd="4" presId="urn:microsoft.com/office/officeart/2005/8/layout/hList2"/>
    <dgm:cxn modelId="{6523F0FD-67D3-4FC2-B7E3-656EB28DC857}" srcId="{E66B9F65-DAEF-4E4F-B55B-809DBB796113}" destId="{5CC66C35-4D18-4F09-BCFF-70AC8913B422}" srcOrd="0" destOrd="0" parTransId="{D28A5121-3A2B-4111-AFD6-1C9B1FEEFAB5}" sibTransId="{ADD696FD-DDAB-4792-88BB-3F8B03E3AB6D}"/>
    <dgm:cxn modelId="{38C9391E-878F-4CBC-8EE3-81975F1CD42B}" type="presParOf" srcId="{35246AFF-6C27-447E-A88E-6BB664C4AD68}" destId="{21233B87-292C-4B74-BA4B-47A66828B809}" srcOrd="0" destOrd="0" presId="urn:microsoft.com/office/officeart/2005/8/layout/hList2"/>
    <dgm:cxn modelId="{1330BFD1-976B-4EBF-8AD3-4A48A6F54F45}" type="presParOf" srcId="{21233B87-292C-4B74-BA4B-47A66828B809}" destId="{944FEBE0-B8EF-4247-A6CA-A4F4571880D5}" srcOrd="0" destOrd="0" presId="urn:microsoft.com/office/officeart/2005/8/layout/hList2"/>
    <dgm:cxn modelId="{F72AF2C0-D84E-4B9B-ADFB-5E591AF15931}" type="presParOf" srcId="{21233B87-292C-4B74-BA4B-47A66828B809}" destId="{F4CD0D1B-3265-45B2-881C-A83600F5E86B}" srcOrd="1" destOrd="0" presId="urn:microsoft.com/office/officeart/2005/8/layout/hList2"/>
    <dgm:cxn modelId="{CB258BB2-2AE1-43D7-A789-3A3312AF36B5}" type="presParOf" srcId="{21233B87-292C-4B74-BA4B-47A66828B809}" destId="{9743711A-A626-493C-B819-4035A149557F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081384-FC80-4E65-A301-432B0BA7BF94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E165FAC2-A1CD-439A-A798-E3701A0BC62B}">
      <dgm:prSet/>
      <dgm:spPr/>
      <dgm:t>
        <a:bodyPr/>
        <a:lstStyle/>
        <a:p>
          <a:r>
            <a:rPr lang="en-US"/>
            <a:t>Greece</a:t>
          </a:r>
          <a:endParaRPr lang="en-US" dirty="0"/>
        </a:p>
      </dgm:t>
    </dgm:pt>
    <dgm:pt modelId="{9E3555C8-0FD2-46D2-B10D-8C95F9F66550}" type="parTrans" cxnId="{228D79EC-6632-441B-8CCD-5F1973882CE7}">
      <dgm:prSet/>
      <dgm:spPr/>
      <dgm:t>
        <a:bodyPr/>
        <a:lstStyle/>
        <a:p>
          <a:endParaRPr lang="pt-PT"/>
        </a:p>
      </dgm:t>
    </dgm:pt>
    <dgm:pt modelId="{F4670AAE-F517-44E9-ADE4-CF45D834F0A1}" type="sibTrans" cxnId="{228D79EC-6632-441B-8CCD-5F1973882CE7}">
      <dgm:prSet/>
      <dgm:spPr/>
      <dgm:t>
        <a:bodyPr/>
        <a:lstStyle/>
        <a:p>
          <a:endParaRPr lang="pt-PT"/>
        </a:p>
      </dgm:t>
    </dgm:pt>
    <dgm:pt modelId="{7C4D0910-2347-4AEB-88E7-5DD6959D2A98}">
      <dgm:prSet/>
      <dgm:spPr>
        <a:solidFill>
          <a:srgbClr val="0070C0"/>
        </a:solidFill>
      </dgm:spPr>
      <dgm:t>
        <a:bodyPr/>
        <a:lstStyle/>
        <a:p>
          <a:r>
            <a:rPr lang="en-US" dirty="0"/>
            <a:t>Primary: </a:t>
          </a:r>
        </a:p>
        <a:p>
          <a:r>
            <a:rPr lang="en-US" dirty="0"/>
            <a:t>students from the 4</a:t>
          </a:r>
          <a:r>
            <a:rPr lang="en-US" baseline="30000" dirty="0"/>
            <a:t>th</a:t>
          </a:r>
          <a:r>
            <a:rPr lang="en-US" dirty="0"/>
            <a:t>  - 5</a:t>
          </a:r>
          <a:r>
            <a:rPr lang="en-US" baseline="30000" dirty="0"/>
            <a:t>th</a:t>
          </a:r>
          <a:r>
            <a:rPr lang="en-US" dirty="0"/>
            <a:t> class</a:t>
          </a:r>
        </a:p>
      </dgm:t>
    </dgm:pt>
    <dgm:pt modelId="{09D1E471-E2D7-4AB1-88EB-D4D6A803DE79}" type="parTrans" cxnId="{CC8830D8-ED84-4621-AC47-BAC0133E47AD}">
      <dgm:prSet/>
      <dgm:spPr/>
      <dgm:t>
        <a:bodyPr/>
        <a:lstStyle/>
        <a:p>
          <a:endParaRPr lang="pt-PT"/>
        </a:p>
      </dgm:t>
    </dgm:pt>
    <dgm:pt modelId="{29F35893-EE7F-4E83-9F98-F6E906AEC40A}" type="sibTrans" cxnId="{CC8830D8-ED84-4621-AC47-BAC0133E47AD}">
      <dgm:prSet/>
      <dgm:spPr/>
      <dgm:t>
        <a:bodyPr/>
        <a:lstStyle/>
        <a:p>
          <a:endParaRPr lang="pt-PT"/>
        </a:p>
      </dgm:t>
    </dgm:pt>
    <dgm:pt modelId="{42FFAEF5-2DBD-4E7B-99BF-D2E57CB57D35}">
      <dgm:prSet/>
      <dgm:spPr>
        <a:solidFill>
          <a:srgbClr val="E1941F"/>
        </a:solidFill>
      </dgm:spPr>
      <dgm:t>
        <a:bodyPr/>
        <a:lstStyle/>
        <a:p>
          <a:r>
            <a:rPr lang="en-US" dirty="0"/>
            <a:t>Secondary:</a:t>
          </a:r>
        </a:p>
        <a:p>
          <a:r>
            <a:rPr lang="en-US" dirty="0"/>
            <a:t>students from 6</a:t>
          </a:r>
          <a:r>
            <a:rPr lang="en-US" baseline="30000" dirty="0"/>
            <a:t>th</a:t>
          </a:r>
          <a:r>
            <a:rPr lang="en-US" dirty="0"/>
            <a:t> class</a:t>
          </a:r>
        </a:p>
      </dgm:t>
    </dgm:pt>
    <dgm:pt modelId="{67695AAA-B00B-452D-8604-758A434B1973}" type="parTrans" cxnId="{EF65D64A-A78A-4297-AB13-4D80F0221F0C}">
      <dgm:prSet/>
      <dgm:spPr/>
      <dgm:t>
        <a:bodyPr/>
        <a:lstStyle/>
        <a:p>
          <a:endParaRPr lang="pt-PT"/>
        </a:p>
      </dgm:t>
    </dgm:pt>
    <dgm:pt modelId="{FD2698F7-907B-48C5-9BD0-AEC287C1D172}" type="sibTrans" cxnId="{EF65D64A-A78A-4297-AB13-4D80F0221F0C}">
      <dgm:prSet/>
      <dgm:spPr/>
      <dgm:t>
        <a:bodyPr/>
        <a:lstStyle/>
        <a:p>
          <a:endParaRPr lang="pt-PT"/>
        </a:p>
      </dgm:t>
    </dgm:pt>
    <dgm:pt modelId="{B417FC01-78FF-4319-9BC8-74B22CD65BB4}">
      <dgm:prSet/>
      <dgm:spPr/>
      <dgm:t>
        <a:bodyPr/>
        <a:lstStyle/>
        <a:p>
          <a:r>
            <a:rPr lang="en-US" dirty="0"/>
            <a:t>Italy</a:t>
          </a:r>
        </a:p>
      </dgm:t>
    </dgm:pt>
    <dgm:pt modelId="{00F8D4C0-8E73-4ED6-A472-87E5F18C99F0}" type="parTrans" cxnId="{A7940ADF-9F24-43A7-9806-4A2DFFD4E64C}">
      <dgm:prSet/>
      <dgm:spPr/>
      <dgm:t>
        <a:bodyPr/>
        <a:lstStyle/>
        <a:p>
          <a:endParaRPr lang="pt-PT"/>
        </a:p>
      </dgm:t>
    </dgm:pt>
    <dgm:pt modelId="{6F531F33-873A-4041-B873-C70652D640DF}" type="sibTrans" cxnId="{A7940ADF-9F24-43A7-9806-4A2DFFD4E64C}">
      <dgm:prSet/>
      <dgm:spPr/>
      <dgm:t>
        <a:bodyPr/>
        <a:lstStyle/>
        <a:p>
          <a:endParaRPr lang="pt-PT"/>
        </a:p>
      </dgm:t>
    </dgm:pt>
    <dgm:pt modelId="{FD1A8DE0-1381-44B3-9221-81A6284EF866}">
      <dgm:prSet/>
      <dgm:spPr>
        <a:solidFill>
          <a:srgbClr val="0070C0"/>
        </a:solidFill>
      </dgm:spPr>
      <dgm:t>
        <a:bodyPr/>
        <a:lstStyle/>
        <a:p>
          <a:r>
            <a:rPr lang="en-US" dirty="0"/>
            <a:t>Primary: </a:t>
          </a:r>
        </a:p>
        <a:p>
          <a:r>
            <a:rPr lang="en-US" dirty="0"/>
            <a:t>students from the 4</a:t>
          </a:r>
          <a:r>
            <a:rPr lang="en-US" baseline="30000" dirty="0"/>
            <a:t>th</a:t>
          </a:r>
          <a:r>
            <a:rPr lang="en-US" dirty="0"/>
            <a:t>  and 5</a:t>
          </a:r>
          <a:r>
            <a:rPr lang="en-US" baseline="30000" dirty="0"/>
            <a:t>th</a:t>
          </a:r>
          <a:r>
            <a:rPr lang="en-US" dirty="0"/>
            <a:t> class</a:t>
          </a:r>
        </a:p>
      </dgm:t>
    </dgm:pt>
    <dgm:pt modelId="{B2ABD302-4E8D-4F51-94D5-02B5A4EE1373}" type="parTrans" cxnId="{A6CA14AD-84A9-429D-A3C9-8CF217A41A1F}">
      <dgm:prSet/>
      <dgm:spPr/>
      <dgm:t>
        <a:bodyPr/>
        <a:lstStyle/>
        <a:p>
          <a:endParaRPr lang="pt-PT"/>
        </a:p>
      </dgm:t>
    </dgm:pt>
    <dgm:pt modelId="{97A5A1DC-40E7-433D-80D4-21DBB8927B17}" type="sibTrans" cxnId="{A6CA14AD-84A9-429D-A3C9-8CF217A41A1F}">
      <dgm:prSet/>
      <dgm:spPr/>
      <dgm:t>
        <a:bodyPr/>
        <a:lstStyle/>
        <a:p>
          <a:endParaRPr lang="pt-PT"/>
        </a:p>
      </dgm:t>
    </dgm:pt>
    <dgm:pt modelId="{B1FB1F03-2AB1-4F24-B363-217BC9421F50}">
      <dgm:prSet/>
      <dgm:spPr>
        <a:solidFill>
          <a:srgbClr val="E1941F"/>
        </a:solidFill>
      </dgm:spPr>
      <dgm:t>
        <a:bodyPr/>
        <a:lstStyle/>
        <a:p>
          <a:r>
            <a:rPr lang="en-US" dirty="0"/>
            <a:t>Secondary:</a:t>
          </a:r>
        </a:p>
        <a:p>
          <a:r>
            <a:rPr lang="en-US" dirty="0"/>
            <a:t>students from 1</a:t>
          </a:r>
          <a:r>
            <a:rPr lang="en-US" baseline="30000" dirty="0"/>
            <a:t>st</a:t>
          </a:r>
          <a:r>
            <a:rPr lang="en-US" dirty="0"/>
            <a:t> – 3</a:t>
          </a:r>
          <a:r>
            <a:rPr lang="en-US" baseline="30000" dirty="0"/>
            <a:t>rd</a:t>
          </a:r>
          <a:r>
            <a:rPr lang="en-US" dirty="0"/>
            <a:t> grade</a:t>
          </a:r>
        </a:p>
      </dgm:t>
    </dgm:pt>
    <dgm:pt modelId="{93F8BFF1-5AF4-44B3-AD57-00748DCA4A4B}" type="parTrans" cxnId="{2FF6377D-5B89-4641-836F-863A86FE5E21}">
      <dgm:prSet/>
      <dgm:spPr/>
      <dgm:t>
        <a:bodyPr/>
        <a:lstStyle/>
        <a:p>
          <a:endParaRPr lang="pt-PT"/>
        </a:p>
      </dgm:t>
    </dgm:pt>
    <dgm:pt modelId="{103595BC-80ED-451A-873D-D6172CF853E0}" type="sibTrans" cxnId="{2FF6377D-5B89-4641-836F-863A86FE5E21}">
      <dgm:prSet/>
      <dgm:spPr/>
      <dgm:t>
        <a:bodyPr/>
        <a:lstStyle/>
        <a:p>
          <a:endParaRPr lang="pt-PT"/>
        </a:p>
      </dgm:t>
    </dgm:pt>
    <dgm:pt modelId="{1AAD4E18-7B48-44B4-AFE9-D925D187802F}">
      <dgm:prSet phldrT="[Texto]"/>
      <dgm:spPr/>
      <dgm:t>
        <a:bodyPr/>
        <a:lstStyle/>
        <a:p>
          <a:r>
            <a:rPr lang="en-US" dirty="0"/>
            <a:t>Portugal </a:t>
          </a:r>
        </a:p>
      </dgm:t>
    </dgm:pt>
    <dgm:pt modelId="{15818E19-FFE0-45D2-AE0C-DC732AFDE80F}" type="parTrans" cxnId="{72DA3B4D-C4E0-49AB-8ED0-130DDB5FA132}">
      <dgm:prSet/>
      <dgm:spPr/>
      <dgm:t>
        <a:bodyPr/>
        <a:lstStyle/>
        <a:p>
          <a:endParaRPr lang="pt-PT"/>
        </a:p>
      </dgm:t>
    </dgm:pt>
    <dgm:pt modelId="{D24DCD2F-9D9D-4898-AFB2-877DE6092D9D}" type="sibTrans" cxnId="{72DA3B4D-C4E0-49AB-8ED0-130DDB5FA132}">
      <dgm:prSet/>
      <dgm:spPr/>
      <dgm:t>
        <a:bodyPr/>
        <a:lstStyle/>
        <a:p>
          <a:endParaRPr lang="pt-PT"/>
        </a:p>
      </dgm:t>
    </dgm:pt>
    <dgm:pt modelId="{5B3D8922-10EE-4214-91C4-460C9257F3F7}">
      <dgm:prSet/>
      <dgm:spPr>
        <a:solidFill>
          <a:srgbClr val="0070C0"/>
        </a:solidFill>
      </dgm:spPr>
      <dgm:t>
        <a:bodyPr/>
        <a:lstStyle/>
        <a:p>
          <a:r>
            <a:rPr lang="en-US" dirty="0"/>
            <a:t>Primary: </a:t>
          </a:r>
        </a:p>
        <a:p>
          <a:r>
            <a:rPr lang="en-US" dirty="0"/>
            <a:t>students from the 5</a:t>
          </a:r>
          <a:r>
            <a:rPr lang="en-US" baseline="30000" dirty="0"/>
            <a:t>th</a:t>
          </a:r>
          <a:r>
            <a:rPr lang="en-US" dirty="0"/>
            <a:t> and 6</a:t>
          </a:r>
          <a:r>
            <a:rPr lang="en-US" baseline="30000" dirty="0"/>
            <a:t>th</a:t>
          </a:r>
          <a:r>
            <a:rPr lang="en-US" dirty="0"/>
            <a:t> class</a:t>
          </a:r>
        </a:p>
      </dgm:t>
    </dgm:pt>
    <dgm:pt modelId="{4226F23B-0836-4D4E-BF42-1FE03241BEC9}" type="parTrans" cxnId="{C8B764C9-937D-4CA9-BD1F-E9B7E6A821A5}">
      <dgm:prSet/>
      <dgm:spPr/>
      <dgm:t>
        <a:bodyPr/>
        <a:lstStyle/>
        <a:p>
          <a:endParaRPr lang="pt-PT"/>
        </a:p>
      </dgm:t>
    </dgm:pt>
    <dgm:pt modelId="{62946DF3-9434-4056-814F-BF739B30A51A}" type="sibTrans" cxnId="{C8B764C9-937D-4CA9-BD1F-E9B7E6A821A5}">
      <dgm:prSet/>
      <dgm:spPr/>
      <dgm:t>
        <a:bodyPr/>
        <a:lstStyle/>
        <a:p>
          <a:endParaRPr lang="pt-PT"/>
        </a:p>
      </dgm:t>
    </dgm:pt>
    <dgm:pt modelId="{65AB5E1B-DF4C-4E28-9BCB-4E8F6CE03781}">
      <dgm:prSet/>
      <dgm:spPr>
        <a:solidFill>
          <a:srgbClr val="E1941F"/>
        </a:solidFill>
      </dgm:spPr>
      <dgm:t>
        <a:bodyPr/>
        <a:lstStyle/>
        <a:p>
          <a:r>
            <a:rPr lang="en-US" dirty="0"/>
            <a:t>Secondary:</a:t>
          </a:r>
        </a:p>
        <a:p>
          <a:r>
            <a:rPr lang="en-US" dirty="0"/>
            <a:t>students from 7</a:t>
          </a:r>
          <a:r>
            <a:rPr lang="en-US" baseline="30000" dirty="0"/>
            <a:t>th</a:t>
          </a:r>
          <a:r>
            <a:rPr lang="en-US" dirty="0"/>
            <a:t> - 9</a:t>
          </a:r>
          <a:r>
            <a:rPr lang="en-US" baseline="30000" dirty="0"/>
            <a:t>th</a:t>
          </a:r>
          <a:r>
            <a:rPr lang="en-US" dirty="0"/>
            <a:t> class</a:t>
          </a:r>
        </a:p>
      </dgm:t>
    </dgm:pt>
    <dgm:pt modelId="{3F64FB7E-3B37-4832-B7F5-36FE30782C38}" type="parTrans" cxnId="{7F3F95B6-2DCB-4348-BB83-6C5F6F57E7B7}">
      <dgm:prSet/>
      <dgm:spPr/>
      <dgm:t>
        <a:bodyPr/>
        <a:lstStyle/>
        <a:p>
          <a:endParaRPr lang="pt-PT"/>
        </a:p>
      </dgm:t>
    </dgm:pt>
    <dgm:pt modelId="{11D24658-9D80-4368-97AE-28FF2DAAF04E}" type="sibTrans" cxnId="{7F3F95B6-2DCB-4348-BB83-6C5F6F57E7B7}">
      <dgm:prSet/>
      <dgm:spPr/>
      <dgm:t>
        <a:bodyPr/>
        <a:lstStyle/>
        <a:p>
          <a:endParaRPr lang="pt-PT"/>
        </a:p>
      </dgm:t>
    </dgm:pt>
    <dgm:pt modelId="{4E94CD09-2E15-4F04-990C-4CAEBD31773A}" type="pres">
      <dgm:prSet presAssocID="{3D081384-FC80-4E65-A301-432B0BA7BF94}" presName="theList" presStyleCnt="0">
        <dgm:presLayoutVars>
          <dgm:dir/>
          <dgm:animLvl val="lvl"/>
          <dgm:resizeHandles val="exact"/>
        </dgm:presLayoutVars>
      </dgm:prSet>
      <dgm:spPr/>
    </dgm:pt>
    <dgm:pt modelId="{C2B7CE55-F7BB-405E-A8EB-3B5DBE39A710}" type="pres">
      <dgm:prSet presAssocID="{E165FAC2-A1CD-439A-A798-E3701A0BC62B}" presName="compNode" presStyleCnt="0"/>
      <dgm:spPr/>
    </dgm:pt>
    <dgm:pt modelId="{FE88CC43-DDD1-4909-B72A-AA6B9B3269CC}" type="pres">
      <dgm:prSet presAssocID="{E165FAC2-A1CD-439A-A798-E3701A0BC62B}" presName="aNode" presStyleLbl="bgShp" presStyleIdx="0" presStyleCnt="3"/>
      <dgm:spPr/>
    </dgm:pt>
    <dgm:pt modelId="{44E5E918-AC59-411A-BADA-F8129294C1F2}" type="pres">
      <dgm:prSet presAssocID="{E165FAC2-A1CD-439A-A798-E3701A0BC62B}" presName="textNode" presStyleLbl="bgShp" presStyleIdx="0" presStyleCnt="3"/>
      <dgm:spPr/>
    </dgm:pt>
    <dgm:pt modelId="{CE21361B-EC8D-4349-A83F-858717ED7E3F}" type="pres">
      <dgm:prSet presAssocID="{E165FAC2-A1CD-439A-A798-E3701A0BC62B}" presName="compChildNode" presStyleCnt="0"/>
      <dgm:spPr/>
    </dgm:pt>
    <dgm:pt modelId="{1E82901A-C113-4427-888E-66903F152CFF}" type="pres">
      <dgm:prSet presAssocID="{E165FAC2-A1CD-439A-A798-E3701A0BC62B}" presName="theInnerList" presStyleCnt="0"/>
      <dgm:spPr/>
    </dgm:pt>
    <dgm:pt modelId="{B39E701A-1652-413F-B8CF-6400A545CF89}" type="pres">
      <dgm:prSet presAssocID="{7C4D0910-2347-4AEB-88E7-5DD6959D2A98}" presName="childNode" presStyleLbl="node1" presStyleIdx="0" presStyleCnt="6">
        <dgm:presLayoutVars>
          <dgm:bulletEnabled val="1"/>
        </dgm:presLayoutVars>
      </dgm:prSet>
      <dgm:spPr/>
    </dgm:pt>
    <dgm:pt modelId="{ABD62090-56FF-441D-924F-DD3977481056}" type="pres">
      <dgm:prSet presAssocID="{7C4D0910-2347-4AEB-88E7-5DD6959D2A98}" presName="aSpace2" presStyleCnt="0"/>
      <dgm:spPr/>
    </dgm:pt>
    <dgm:pt modelId="{880CA418-262D-43C8-8E71-6C1269CCBDC2}" type="pres">
      <dgm:prSet presAssocID="{42FFAEF5-2DBD-4E7B-99BF-D2E57CB57D35}" presName="childNode" presStyleLbl="node1" presStyleIdx="1" presStyleCnt="6">
        <dgm:presLayoutVars>
          <dgm:bulletEnabled val="1"/>
        </dgm:presLayoutVars>
      </dgm:prSet>
      <dgm:spPr/>
    </dgm:pt>
    <dgm:pt modelId="{CB2704DA-7460-4168-AF49-C57E5723C203}" type="pres">
      <dgm:prSet presAssocID="{E165FAC2-A1CD-439A-A798-E3701A0BC62B}" presName="aSpace" presStyleCnt="0"/>
      <dgm:spPr/>
    </dgm:pt>
    <dgm:pt modelId="{608EE69C-5104-4270-BFB9-AAC6800B4A9B}" type="pres">
      <dgm:prSet presAssocID="{B417FC01-78FF-4319-9BC8-74B22CD65BB4}" presName="compNode" presStyleCnt="0"/>
      <dgm:spPr/>
    </dgm:pt>
    <dgm:pt modelId="{5585B71A-D673-4A23-B54E-83C4C36C6608}" type="pres">
      <dgm:prSet presAssocID="{B417FC01-78FF-4319-9BC8-74B22CD65BB4}" presName="aNode" presStyleLbl="bgShp" presStyleIdx="1" presStyleCnt="3"/>
      <dgm:spPr/>
    </dgm:pt>
    <dgm:pt modelId="{D934B992-6A62-48D2-982E-2FED092E4AD9}" type="pres">
      <dgm:prSet presAssocID="{B417FC01-78FF-4319-9BC8-74B22CD65BB4}" presName="textNode" presStyleLbl="bgShp" presStyleIdx="1" presStyleCnt="3"/>
      <dgm:spPr/>
    </dgm:pt>
    <dgm:pt modelId="{E0C0AA5F-16FC-41B8-A426-8A96C061DA1C}" type="pres">
      <dgm:prSet presAssocID="{B417FC01-78FF-4319-9BC8-74B22CD65BB4}" presName="compChildNode" presStyleCnt="0"/>
      <dgm:spPr/>
    </dgm:pt>
    <dgm:pt modelId="{975354AA-17FF-44C0-A66F-2096BD632E4C}" type="pres">
      <dgm:prSet presAssocID="{B417FC01-78FF-4319-9BC8-74B22CD65BB4}" presName="theInnerList" presStyleCnt="0"/>
      <dgm:spPr/>
    </dgm:pt>
    <dgm:pt modelId="{1045F873-4E8A-413C-8E8F-2B4FDE4442BA}" type="pres">
      <dgm:prSet presAssocID="{FD1A8DE0-1381-44B3-9221-81A6284EF866}" presName="childNode" presStyleLbl="node1" presStyleIdx="2" presStyleCnt="6">
        <dgm:presLayoutVars>
          <dgm:bulletEnabled val="1"/>
        </dgm:presLayoutVars>
      </dgm:prSet>
      <dgm:spPr/>
    </dgm:pt>
    <dgm:pt modelId="{04F1B941-F95E-4E0A-8A40-925E3B9FA3A2}" type="pres">
      <dgm:prSet presAssocID="{FD1A8DE0-1381-44B3-9221-81A6284EF866}" presName="aSpace2" presStyleCnt="0"/>
      <dgm:spPr/>
    </dgm:pt>
    <dgm:pt modelId="{7B11E009-03C7-49D3-88C6-5853240B4517}" type="pres">
      <dgm:prSet presAssocID="{B1FB1F03-2AB1-4F24-B363-217BC9421F50}" presName="childNode" presStyleLbl="node1" presStyleIdx="3" presStyleCnt="6">
        <dgm:presLayoutVars>
          <dgm:bulletEnabled val="1"/>
        </dgm:presLayoutVars>
      </dgm:prSet>
      <dgm:spPr/>
    </dgm:pt>
    <dgm:pt modelId="{17EC1C69-ADE1-4A9C-841B-148106703FC4}" type="pres">
      <dgm:prSet presAssocID="{B417FC01-78FF-4319-9BC8-74B22CD65BB4}" presName="aSpace" presStyleCnt="0"/>
      <dgm:spPr/>
    </dgm:pt>
    <dgm:pt modelId="{8F00AF56-E454-4CD1-9DAF-D20B08773B50}" type="pres">
      <dgm:prSet presAssocID="{1AAD4E18-7B48-44B4-AFE9-D925D187802F}" presName="compNode" presStyleCnt="0"/>
      <dgm:spPr/>
    </dgm:pt>
    <dgm:pt modelId="{8B584B28-CE91-414D-A860-C3841FD986A0}" type="pres">
      <dgm:prSet presAssocID="{1AAD4E18-7B48-44B4-AFE9-D925D187802F}" presName="aNode" presStyleLbl="bgShp" presStyleIdx="2" presStyleCnt="3"/>
      <dgm:spPr/>
    </dgm:pt>
    <dgm:pt modelId="{99BCC732-8983-441C-BED0-39A75B046AFC}" type="pres">
      <dgm:prSet presAssocID="{1AAD4E18-7B48-44B4-AFE9-D925D187802F}" presName="textNode" presStyleLbl="bgShp" presStyleIdx="2" presStyleCnt="3"/>
      <dgm:spPr/>
    </dgm:pt>
    <dgm:pt modelId="{EFAC7E35-8FA3-4C7E-AD0A-A9A13A3B2480}" type="pres">
      <dgm:prSet presAssocID="{1AAD4E18-7B48-44B4-AFE9-D925D187802F}" presName="compChildNode" presStyleCnt="0"/>
      <dgm:spPr/>
    </dgm:pt>
    <dgm:pt modelId="{C5ADF309-6278-460F-AFCB-DD4CBA570EB1}" type="pres">
      <dgm:prSet presAssocID="{1AAD4E18-7B48-44B4-AFE9-D925D187802F}" presName="theInnerList" presStyleCnt="0"/>
      <dgm:spPr/>
    </dgm:pt>
    <dgm:pt modelId="{B5F21893-0CFE-4EB4-940E-7499E7892874}" type="pres">
      <dgm:prSet presAssocID="{5B3D8922-10EE-4214-91C4-460C9257F3F7}" presName="childNode" presStyleLbl="node1" presStyleIdx="4" presStyleCnt="6">
        <dgm:presLayoutVars>
          <dgm:bulletEnabled val="1"/>
        </dgm:presLayoutVars>
      </dgm:prSet>
      <dgm:spPr/>
    </dgm:pt>
    <dgm:pt modelId="{FE919852-74A0-41ED-AECE-795484600294}" type="pres">
      <dgm:prSet presAssocID="{5B3D8922-10EE-4214-91C4-460C9257F3F7}" presName="aSpace2" presStyleCnt="0"/>
      <dgm:spPr/>
    </dgm:pt>
    <dgm:pt modelId="{F0A05B53-6528-4506-B809-D96C44487714}" type="pres">
      <dgm:prSet presAssocID="{65AB5E1B-DF4C-4E28-9BCB-4E8F6CE03781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2C666D04-3908-4294-9A6E-363EC03F83E2}" type="presOf" srcId="{1AAD4E18-7B48-44B4-AFE9-D925D187802F}" destId="{99BCC732-8983-441C-BED0-39A75B046AFC}" srcOrd="1" destOrd="0" presId="urn:microsoft.com/office/officeart/2005/8/layout/lProcess2"/>
    <dgm:cxn modelId="{18FBDE11-A2C1-4B00-B518-92A123C721F2}" type="presOf" srcId="{E165FAC2-A1CD-439A-A798-E3701A0BC62B}" destId="{FE88CC43-DDD1-4909-B72A-AA6B9B3269CC}" srcOrd="0" destOrd="0" presId="urn:microsoft.com/office/officeart/2005/8/layout/lProcess2"/>
    <dgm:cxn modelId="{8B67C024-DC44-47A3-A91B-F4727E77E7F0}" type="presOf" srcId="{42FFAEF5-2DBD-4E7B-99BF-D2E57CB57D35}" destId="{880CA418-262D-43C8-8E71-6C1269CCBDC2}" srcOrd="0" destOrd="0" presId="urn:microsoft.com/office/officeart/2005/8/layout/lProcess2"/>
    <dgm:cxn modelId="{26908B2C-3C5E-4A16-9592-6DAAB7349690}" type="presOf" srcId="{5B3D8922-10EE-4214-91C4-460C9257F3F7}" destId="{B5F21893-0CFE-4EB4-940E-7499E7892874}" srcOrd="0" destOrd="0" presId="urn:microsoft.com/office/officeart/2005/8/layout/lProcess2"/>
    <dgm:cxn modelId="{9BBA3938-E523-45FA-873B-E11687F91415}" type="presOf" srcId="{B1FB1F03-2AB1-4F24-B363-217BC9421F50}" destId="{7B11E009-03C7-49D3-88C6-5853240B4517}" srcOrd="0" destOrd="0" presId="urn:microsoft.com/office/officeart/2005/8/layout/lProcess2"/>
    <dgm:cxn modelId="{32DED748-B580-4847-8800-8A6C61A17313}" type="presOf" srcId="{3D081384-FC80-4E65-A301-432B0BA7BF94}" destId="{4E94CD09-2E15-4F04-990C-4CAEBD31773A}" srcOrd="0" destOrd="0" presId="urn:microsoft.com/office/officeart/2005/8/layout/lProcess2"/>
    <dgm:cxn modelId="{EF65D64A-A78A-4297-AB13-4D80F0221F0C}" srcId="{E165FAC2-A1CD-439A-A798-E3701A0BC62B}" destId="{42FFAEF5-2DBD-4E7B-99BF-D2E57CB57D35}" srcOrd="1" destOrd="0" parTransId="{67695AAA-B00B-452D-8604-758A434B1973}" sibTransId="{FD2698F7-907B-48C5-9BD0-AEC287C1D172}"/>
    <dgm:cxn modelId="{B8635A6B-BB70-4530-852F-F4D1763B5DC6}" type="presOf" srcId="{B417FC01-78FF-4319-9BC8-74B22CD65BB4}" destId="{D934B992-6A62-48D2-982E-2FED092E4AD9}" srcOrd="1" destOrd="0" presId="urn:microsoft.com/office/officeart/2005/8/layout/lProcess2"/>
    <dgm:cxn modelId="{72DA3B4D-C4E0-49AB-8ED0-130DDB5FA132}" srcId="{3D081384-FC80-4E65-A301-432B0BA7BF94}" destId="{1AAD4E18-7B48-44B4-AFE9-D925D187802F}" srcOrd="2" destOrd="0" parTransId="{15818E19-FFE0-45D2-AE0C-DC732AFDE80F}" sibTransId="{D24DCD2F-9D9D-4898-AFB2-877DE6092D9D}"/>
    <dgm:cxn modelId="{2FF6377D-5B89-4641-836F-863A86FE5E21}" srcId="{B417FC01-78FF-4319-9BC8-74B22CD65BB4}" destId="{B1FB1F03-2AB1-4F24-B363-217BC9421F50}" srcOrd="1" destOrd="0" parTransId="{93F8BFF1-5AF4-44B3-AD57-00748DCA4A4B}" sibTransId="{103595BC-80ED-451A-873D-D6172CF853E0}"/>
    <dgm:cxn modelId="{28719088-BEE6-4CD6-A8DE-6CF57939C814}" type="presOf" srcId="{1AAD4E18-7B48-44B4-AFE9-D925D187802F}" destId="{8B584B28-CE91-414D-A860-C3841FD986A0}" srcOrd="0" destOrd="0" presId="urn:microsoft.com/office/officeart/2005/8/layout/lProcess2"/>
    <dgm:cxn modelId="{C141BD90-D9F2-460B-8241-0D1CE9F56603}" type="presOf" srcId="{B417FC01-78FF-4319-9BC8-74B22CD65BB4}" destId="{5585B71A-D673-4A23-B54E-83C4C36C6608}" srcOrd="0" destOrd="0" presId="urn:microsoft.com/office/officeart/2005/8/layout/lProcess2"/>
    <dgm:cxn modelId="{1AAF8BA6-B361-493D-A7F5-235A80C99932}" type="presOf" srcId="{E165FAC2-A1CD-439A-A798-E3701A0BC62B}" destId="{44E5E918-AC59-411A-BADA-F8129294C1F2}" srcOrd="1" destOrd="0" presId="urn:microsoft.com/office/officeart/2005/8/layout/lProcess2"/>
    <dgm:cxn modelId="{A6CA14AD-84A9-429D-A3C9-8CF217A41A1F}" srcId="{B417FC01-78FF-4319-9BC8-74B22CD65BB4}" destId="{FD1A8DE0-1381-44B3-9221-81A6284EF866}" srcOrd="0" destOrd="0" parTransId="{B2ABD302-4E8D-4F51-94D5-02B5A4EE1373}" sibTransId="{97A5A1DC-40E7-433D-80D4-21DBB8927B17}"/>
    <dgm:cxn modelId="{7F3F95B6-2DCB-4348-BB83-6C5F6F57E7B7}" srcId="{1AAD4E18-7B48-44B4-AFE9-D925D187802F}" destId="{65AB5E1B-DF4C-4E28-9BCB-4E8F6CE03781}" srcOrd="1" destOrd="0" parTransId="{3F64FB7E-3B37-4832-B7F5-36FE30782C38}" sibTransId="{11D24658-9D80-4368-97AE-28FF2DAAF04E}"/>
    <dgm:cxn modelId="{C8B764C9-937D-4CA9-BD1F-E9B7E6A821A5}" srcId="{1AAD4E18-7B48-44B4-AFE9-D925D187802F}" destId="{5B3D8922-10EE-4214-91C4-460C9257F3F7}" srcOrd="0" destOrd="0" parTransId="{4226F23B-0836-4D4E-BF42-1FE03241BEC9}" sibTransId="{62946DF3-9434-4056-814F-BF739B30A51A}"/>
    <dgm:cxn modelId="{B88334D2-C19A-4F3E-8749-3DE0CA56D945}" type="presOf" srcId="{7C4D0910-2347-4AEB-88E7-5DD6959D2A98}" destId="{B39E701A-1652-413F-B8CF-6400A545CF89}" srcOrd="0" destOrd="0" presId="urn:microsoft.com/office/officeart/2005/8/layout/lProcess2"/>
    <dgm:cxn modelId="{CC8830D8-ED84-4621-AC47-BAC0133E47AD}" srcId="{E165FAC2-A1CD-439A-A798-E3701A0BC62B}" destId="{7C4D0910-2347-4AEB-88E7-5DD6959D2A98}" srcOrd="0" destOrd="0" parTransId="{09D1E471-E2D7-4AB1-88EB-D4D6A803DE79}" sibTransId="{29F35893-EE7F-4E83-9F98-F6E906AEC40A}"/>
    <dgm:cxn modelId="{3DEF61DB-48B4-47B1-8640-61E535C23B1B}" type="presOf" srcId="{FD1A8DE0-1381-44B3-9221-81A6284EF866}" destId="{1045F873-4E8A-413C-8E8F-2B4FDE4442BA}" srcOrd="0" destOrd="0" presId="urn:microsoft.com/office/officeart/2005/8/layout/lProcess2"/>
    <dgm:cxn modelId="{A7940ADF-9F24-43A7-9806-4A2DFFD4E64C}" srcId="{3D081384-FC80-4E65-A301-432B0BA7BF94}" destId="{B417FC01-78FF-4319-9BC8-74B22CD65BB4}" srcOrd="1" destOrd="0" parTransId="{00F8D4C0-8E73-4ED6-A472-87E5F18C99F0}" sibTransId="{6F531F33-873A-4041-B873-C70652D640DF}"/>
    <dgm:cxn modelId="{228D79EC-6632-441B-8CCD-5F1973882CE7}" srcId="{3D081384-FC80-4E65-A301-432B0BA7BF94}" destId="{E165FAC2-A1CD-439A-A798-E3701A0BC62B}" srcOrd="0" destOrd="0" parTransId="{9E3555C8-0FD2-46D2-B10D-8C95F9F66550}" sibTransId="{F4670AAE-F517-44E9-ADE4-CF45D834F0A1}"/>
    <dgm:cxn modelId="{F3AB46FF-9603-477F-9811-9735BEDFC0E7}" type="presOf" srcId="{65AB5E1B-DF4C-4E28-9BCB-4E8F6CE03781}" destId="{F0A05B53-6528-4506-B809-D96C44487714}" srcOrd="0" destOrd="0" presId="urn:microsoft.com/office/officeart/2005/8/layout/lProcess2"/>
    <dgm:cxn modelId="{A1735451-7DFD-41C2-8CA8-B04C503B457F}" type="presParOf" srcId="{4E94CD09-2E15-4F04-990C-4CAEBD31773A}" destId="{C2B7CE55-F7BB-405E-A8EB-3B5DBE39A710}" srcOrd="0" destOrd="0" presId="urn:microsoft.com/office/officeart/2005/8/layout/lProcess2"/>
    <dgm:cxn modelId="{FA8BBFCC-AB99-46AE-AB29-2B57D254D30B}" type="presParOf" srcId="{C2B7CE55-F7BB-405E-A8EB-3B5DBE39A710}" destId="{FE88CC43-DDD1-4909-B72A-AA6B9B3269CC}" srcOrd="0" destOrd="0" presId="urn:microsoft.com/office/officeart/2005/8/layout/lProcess2"/>
    <dgm:cxn modelId="{3328DA15-82D1-4D7B-A7E4-395AFDCD8F6A}" type="presParOf" srcId="{C2B7CE55-F7BB-405E-A8EB-3B5DBE39A710}" destId="{44E5E918-AC59-411A-BADA-F8129294C1F2}" srcOrd="1" destOrd="0" presId="urn:microsoft.com/office/officeart/2005/8/layout/lProcess2"/>
    <dgm:cxn modelId="{BB03B4BB-BB19-43BC-B0E2-94A69B9CD134}" type="presParOf" srcId="{C2B7CE55-F7BB-405E-A8EB-3B5DBE39A710}" destId="{CE21361B-EC8D-4349-A83F-858717ED7E3F}" srcOrd="2" destOrd="0" presId="urn:microsoft.com/office/officeart/2005/8/layout/lProcess2"/>
    <dgm:cxn modelId="{F94032AC-6D71-408B-80E9-143A18A58458}" type="presParOf" srcId="{CE21361B-EC8D-4349-A83F-858717ED7E3F}" destId="{1E82901A-C113-4427-888E-66903F152CFF}" srcOrd="0" destOrd="0" presId="urn:microsoft.com/office/officeart/2005/8/layout/lProcess2"/>
    <dgm:cxn modelId="{7B5D814A-9A27-4A7B-AB47-FE1DA17BC7BE}" type="presParOf" srcId="{1E82901A-C113-4427-888E-66903F152CFF}" destId="{B39E701A-1652-413F-B8CF-6400A545CF89}" srcOrd="0" destOrd="0" presId="urn:microsoft.com/office/officeart/2005/8/layout/lProcess2"/>
    <dgm:cxn modelId="{5AECC413-5157-4967-BB04-692427904CD3}" type="presParOf" srcId="{1E82901A-C113-4427-888E-66903F152CFF}" destId="{ABD62090-56FF-441D-924F-DD3977481056}" srcOrd="1" destOrd="0" presId="urn:microsoft.com/office/officeart/2005/8/layout/lProcess2"/>
    <dgm:cxn modelId="{8F768C99-0B89-4D30-8BE2-70C02FA3D08D}" type="presParOf" srcId="{1E82901A-C113-4427-888E-66903F152CFF}" destId="{880CA418-262D-43C8-8E71-6C1269CCBDC2}" srcOrd="2" destOrd="0" presId="urn:microsoft.com/office/officeart/2005/8/layout/lProcess2"/>
    <dgm:cxn modelId="{30B3B57D-F4D2-4852-A32B-434B1E55DEF3}" type="presParOf" srcId="{4E94CD09-2E15-4F04-990C-4CAEBD31773A}" destId="{CB2704DA-7460-4168-AF49-C57E5723C203}" srcOrd="1" destOrd="0" presId="urn:microsoft.com/office/officeart/2005/8/layout/lProcess2"/>
    <dgm:cxn modelId="{51D76FC2-662E-4C00-9A26-B3AF3B51145B}" type="presParOf" srcId="{4E94CD09-2E15-4F04-990C-4CAEBD31773A}" destId="{608EE69C-5104-4270-BFB9-AAC6800B4A9B}" srcOrd="2" destOrd="0" presId="urn:microsoft.com/office/officeart/2005/8/layout/lProcess2"/>
    <dgm:cxn modelId="{5040FFAF-3357-442B-A71C-8C6980131A0A}" type="presParOf" srcId="{608EE69C-5104-4270-BFB9-AAC6800B4A9B}" destId="{5585B71A-D673-4A23-B54E-83C4C36C6608}" srcOrd="0" destOrd="0" presId="urn:microsoft.com/office/officeart/2005/8/layout/lProcess2"/>
    <dgm:cxn modelId="{CA162570-ADBC-44C1-B3CE-11C2DB70950C}" type="presParOf" srcId="{608EE69C-5104-4270-BFB9-AAC6800B4A9B}" destId="{D934B992-6A62-48D2-982E-2FED092E4AD9}" srcOrd="1" destOrd="0" presId="urn:microsoft.com/office/officeart/2005/8/layout/lProcess2"/>
    <dgm:cxn modelId="{7697667A-C6E8-4C4F-A95C-A0CBE5CDA133}" type="presParOf" srcId="{608EE69C-5104-4270-BFB9-AAC6800B4A9B}" destId="{E0C0AA5F-16FC-41B8-A426-8A96C061DA1C}" srcOrd="2" destOrd="0" presId="urn:microsoft.com/office/officeart/2005/8/layout/lProcess2"/>
    <dgm:cxn modelId="{905F5666-C404-4D7F-A1AB-F8C9CFA8525A}" type="presParOf" srcId="{E0C0AA5F-16FC-41B8-A426-8A96C061DA1C}" destId="{975354AA-17FF-44C0-A66F-2096BD632E4C}" srcOrd="0" destOrd="0" presId="urn:microsoft.com/office/officeart/2005/8/layout/lProcess2"/>
    <dgm:cxn modelId="{A234587D-4783-44EA-B570-E1A8C8711436}" type="presParOf" srcId="{975354AA-17FF-44C0-A66F-2096BD632E4C}" destId="{1045F873-4E8A-413C-8E8F-2B4FDE4442BA}" srcOrd="0" destOrd="0" presId="urn:microsoft.com/office/officeart/2005/8/layout/lProcess2"/>
    <dgm:cxn modelId="{B04ABBC3-104C-46B5-A388-D408C40D2D33}" type="presParOf" srcId="{975354AA-17FF-44C0-A66F-2096BD632E4C}" destId="{04F1B941-F95E-4E0A-8A40-925E3B9FA3A2}" srcOrd="1" destOrd="0" presId="urn:microsoft.com/office/officeart/2005/8/layout/lProcess2"/>
    <dgm:cxn modelId="{E8F37539-05E6-4B0C-8EFF-C31E3922079E}" type="presParOf" srcId="{975354AA-17FF-44C0-A66F-2096BD632E4C}" destId="{7B11E009-03C7-49D3-88C6-5853240B4517}" srcOrd="2" destOrd="0" presId="urn:microsoft.com/office/officeart/2005/8/layout/lProcess2"/>
    <dgm:cxn modelId="{FCD52D95-CD3A-47D4-A3F5-F8AB68608D52}" type="presParOf" srcId="{4E94CD09-2E15-4F04-990C-4CAEBD31773A}" destId="{17EC1C69-ADE1-4A9C-841B-148106703FC4}" srcOrd="3" destOrd="0" presId="urn:microsoft.com/office/officeart/2005/8/layout/lProcess2"/>
    <dgm:cxn modelId="{8BCAFB2B-C6DC-42B9-BFE9-C5AF9F2865DE}" type="presParOf" srcId="{4E94CD09-2E15-4F04-990C-4CAEBD31773A}" destId="{8F00AF56-E454-4CD1-9DAF-D20B08773B50}" srcOrd="4" destOrd="0" presId="urn:microsoft.com/office/officeart/2005/8/layout/lProcess2"/>
    <dgm:cxn modelId="{9CBD3DC7-F2E3-4383-899D-971EDC805CEB}" type="presParOf" srcId="{8F00AF56-E454-4CD1-9DAF-D20B08773B50}" destId="{8B584B28-CE91-414D-A860-C3841FD986A0}" srcOrd="0" destOrd="0" presId="urn:microsoft.com/office/officeart/2005/8/layout/lProcess2"/>
    <dgm:cxn modelId="{8BC0772A-90DB-4EDB-8FA4-4DD5BBD0E5FD}" type="presParOf" srcId="{8F00AF56-E454-4CD1-9DAF-D20B08773B50}" destId="{99BCC732-8983-441C-BED0-39A75B046AFC}" srcOrd="1" destOrd="0" presId="urn:microsoft.com/office/officeart/2005/8/layout/lProcess2"/>
    <dgm:cxn modelId="{07DE135E-3E9A-4287-840A-A6889AF1C994}" type="presParOf" srcId="{8F00AF56-E454-4CD1-9DAF-D20B08773B50}" destId="{EFAC7E35-8FA3-4C7E-AD0A-A9A13A3B2480}" srcOrd="2" destOrd="0" presId="urn:microsoft.com/office/officeart/2005/8/layout/lProcess2"/>
    <dgm:cxn modelId="{C7DE8003-01BF-489B-BBA7-B5D806ED7209}" type="presParOf" srcId="{EFAC7E35-8FA3-4C7E-AD0A-A9A13A3B2480}" destId="{C5ADF309-6278-460F-AFCB-DD4CBA570EB1}" srcOrd="0" destOrd="0" presId="urn:microsoft.com/office/officeart/2005/8/layout/lProcess2"/>
    <dgm:cxn modelId="{A5F632E3-987B-4389-A9AA-97D2B6DC5658}" type="presParOf" srcId="{C5ADF309-6278-460F-AFCB-DD4CBA570EB1}" destId="{B5F21893-0CFE-4EB4-940E-7499E7892874}" srcOrd="0" destOrd="0" presId="urn:microsoft.com/office/officeart/2005/8/layout/lProcess2"/>
    <dgm:cxn modelId="{9594076A-FFF7-457B-B2ED-B8BDC9C821E2}" type="presParOf" srcId="{C5ADF309-6278-460F-AFCB-DD4CBA570EB1}" destId="{FE919852-74A0-41ED-AECE-795484600294}" srcOrd="1" destOrd="0" presId="urn:microsoft.com/office/officeart/2005/8/layout/lProcess2"/>
    <dgm:cxn modelId="{B1563769-6F98-433C-BB28-9917537B9308}" type="presParOf" srcId="{C5ADF309-6278-460F-AFCB-DD4CBA570EB1}" destId="{F0A05B53-6528-4506-B809-D96C44487714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A408BF-17B4-4322-9741-A4227270B767}">
      <dsp:nvSpPr>
        <dsp:cNvPr id="0" name=""/>
        <dsp:cNvSpPr/>
      </dsp:nvSpPr>
      <dsp:spPr>
        <a:xfrm rot="5400000">
          <a:off x="4475045" y="-3234558"/>
          <a:ext cx="1253410" cy="803739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2000" b="1" kern="1200" dirty="0" err="1"/>
            <a:t>Teachers</a:t>
          </a:r>
          <a:r>
            <a:rPr lang="pt-PT" sz="2000" b="1" kern="1200" dirty="0"/>
            <a:t>’ </a:t>
          </a:r>
          <a:r>
            <a:rPr lang="pt-PT" sz="2000" b="1" kern="1200" dirty="0" err="1"/>
            <a:t>perspective</a:t>
          </a:r>
          <a:endParaRPr lang="pt-PT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2000" kern="1200" dirty="0" err="1"/>
            <a:t>Develop</a:t>
          </a:r>
          <a:r>
            <a:rPr lang="pt-PT" sz="2000" kern="1200" dirty="0"/>
            <a:t> </a:t>
          </a:r>
          <a:r>
            <a:rPr lang="pt-PT" sz="2000" kern="1200" dirty="0" err="1"/>
            <a:t>teachers</a:t>
          </a:r>
          <a:r>
            <a:rPr lang="pt-PT" sz="2000" kern="1200" dirty="0"/>
            <a:t>’ </a:t>
          </a:r>
          <a:r>
            <a:rPr lang="pt-PT" sz="2000" kern="1200" dirty="0" err="1"/>
            <a:t>questionnaires</a:t>
          </a:r>
          <a:r>
            <a:rPr lang="pt-PT" sz="2000" kern="1200" dirty="0"/>
            <a:t> (for </a:t>
          </a:r>
          <a:r>
            <a:rPr lang="pt-PT" sz="2000" kern="1200" dirty="0" err="1"/>
            <a:t>primary</a:t>
          </a:r>
          <a:r>
            <a:rPr lang="pt-PT" sz="2000" kern="1200" dirty="0"/>
            <a:t> </a:t>
          </a:r>
          <a:r>
            <a:rPr lang="pt-PT" sz="2000" kern="1200" dirty="0" err="1"/>
            <a:t>and</a:t>
          </a:r>
          <a:r>
            <a:rPr lang="pt-PT" sz="2000" kern="1200" dirty="0"/>
            <a:t> </a:t>
          </a:r>
          <a:r>
            <a:rPr lang="pt-PT" sz="2000" kern="1200" dirty="0" err="1"/>
            <a:t>secondary</a:t>
          </a:r>
          <a:r>
            <a:rPr lang="pt-PT" sz="2000" kern="1200" dirty="0"/>
            <a:t> </a:t>
          </a:r>
          <a:r>
            <a:rPr lang="pt-PT" sz="2000" kern="1200" dirty="0" err="1"/>
            <a:t>education</a:t>
          </a:r>
          <a:r>
            <a:rPr lang="pt-PT" sz="2000" kern="1200" dirty="0"/>
            <a:t>) in </a:t>
          </a:r>
          <a:r>
            <a:rPr lang="pt-PT" sz="2000" kern="1200" dirty="0" err="1"/>
            <a:t>order</a:t>
          </a:r>
          <a:r>
            <a:rPr lang="pt-PT" sz="2000" kern="1200" dirty="0"/>
            <a:t> to </a:t>
          </a:r>
          <a:r>
            <a:rPr lang="en-US" sz="2000" kern="1200" dirty="0">
              <a:solidFill>
                <a:prstClr val="black"/>
              </a:solidFill>
            </a:rPr>
            <a:t>describe </a:t>
          </a:r>
          <a:r>
            <a:rPr lang="en-US" sz="2000" kern="1200" dirty="0" err="1">
              <a:solidFill>
                <a:prstClr val="black"/>
              </a:solidFill>
            </a:rPr>
            <a:t>maths</a:t>
          </a:r>
          <a:r>
            <a:rPr lang="en-US" sz="2000" kern="1200" dirty="0">
              <a:solidFill>
                <a:prstClr val="black"/>
              </a:solidFill>
            </a:rPr>
            <a:t> disabilities</a:t>
          </a:r>
          <a:r>
            <a:rPr lang="pt-PT" sz="2000" kern="1200" dirty="0"/>
            <a:t>;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2000" kern="1200" dirty="0" err="1"/>
            <a:t>Apply</a:t>
          </a:r>
          <a:r>
            <a:rPr lang="pt-PT" sz="2000" kern="1200" dirty="0"/>
            <a:t> </a:t>
          </a:r>
          <a:r>
            <a:rPr lang="pt-PT" sz="2000" kern="1200" dirty="0" err="1"/>
            <a:t>questionnaire</a:t>
          </a:r>
          <a:r>
            <a:rPr lang="pt-PT" sz="2000" kern="1200" dirty="0"/>
            <a:t> to </a:t>
          </a:r>
          <a:r>
            <a:rPr lang="pt-PT" sz="2000" kern="1200" dirty="0" err="1"/>
            <a:t>all</a:t>
          </a:r>
          <a:r>
            <a:rPr lang="pt-PT" sz="2000" kern="1200" dirty="0"/>
            <a:t> </a:t>
          </a:r>
          <a:r>
            <a:rPr lang="pt-PT" sz="2000" kern="1200" dirty="0" err="1"/>
            <a:t>Math</a:t>
          </a:r>
          <a:r>
            <a:rPr lang="pt-PT" sz="2000" kern="1200" dirty="0"/>
            <a:t> </a:t>
          </a:r>
          <a:r>
            <a:rPr lang="pt-PT" sz="2000" kern="1200" dirty="0" err="1"/>
            <a:t>teachers</a:t>
          </a:r>
          <a:r>
            <a:rPr lang="pt-PT" sz="2000" kern="1200" dirty="0"/>
            <a:t>.</a:t>
          </a:r>
        </a:p>
      </dsp:txBody>
      <dsp:txXfrm rot="-5400000">
        <a:off x="1083053" y="218620"/>
        <a:ext cx="7976208" cy="1131038"/>
      </dsp:txXfrm>
    </dsp:sp>
    <dsp:sp modelId="{30EF4CAB-2227-468C-8EC8-B32F05B81C71}">
      <dsp:nvSpPr>
        <dsp:cNvPr id="0" name=""/>
        <dsp:cNvSpPr/>
      </dsp:nvSpPr>
      <dsp:spPr>
        <a:xfrm>
          <a:off x="6559" y="2373"/>
          <a:ext cx="1069934" cy="15667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4800" kern="1200" dirty="0"/>
            <a:t>1</a:t>
          </a:r>
        </a:p>
      </dsp:txBody>
      <dsp:txXfrm>
        <a:off x="58789" y="54603"/>
        <a:ext cx="965474" cy="1462303"/>
      </dsp:txXfrm>
    </dsp:sp>
    <dsp:sp modelId="{830C2D13-9A65-4D72-9624-DC2F90AD0D3C}">
      <dsp:nvSpPr>
        <dsp:cNvPr id="0" name=""/>
        <dsp:cNvSpPr/>
      </dsp:nvSpPr>
      <dsp:spPr>
        <a:xfrm rot="5400000">
          <a:off x="4475045" y="-1589457"/>
          <a:ext cx="1253410" cy="803739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2000" b="1" kern="1200" dirty="0" err="1"/>
            <a:t>Students</a:t>
          </a:r>
          <a:r>
            <a:rPr lang="pt-PT" sz="2000" b="1" kern="1200" dirty="0"/>
            <a:t>’ </a:t>
          </a:r>
          <a:r>
            <a:rPr lang="pt-PT" sz="2000" b="1" kern="1200" dirty="0" err="1"/>
            <a:t>perspective</a:t>
          </a:r>
          <a:endParaRPr lang="pt-PT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2000" kern="1200" dirty="0" err="1"/>
            <a:t>Develop</a:t>
          </a:r>
          <a:r>
            <a:rPr lang="pt-PT" sz="2000" kern="1200" dirty="0"/>
            <a:t> </a:t>
          </a:r>
          <a:r>
            <a:rPr lang="pt-PT" sz="2000" kern="1200" dirty="0" err="1"/>
            <a:t>students</a:t>
          </a:r>
          <a:r>
            <a:rPr lang="pt-PT" sz="2000" kern="1200" dirty="0"/>
            <a:t>’ </a:t>
          </a:r>
          <a:r>
            <a:rPr lang="pt-PT" sz="2000" kern="1200" dirty="0" err="1"/>
            <a:t>questionnaires</a:t>
          </a:r>
          <a:r>
            <a:rPr lang="pt-PT" sz="2000" kern="1200" dirty="0"/>
            <a:t> (for </a:t>
          </a:r>
          <a:r>
            <a:rPr lang="pt-PT" sz="2000" kern="1200" dirty="0" err="1"/>
            <a:t>primary</a:t>
          </a:r>
          <a:r>
            <a:rPr lang="pt-PT" sz="2000" kern="1200" dirty="0"/>
            <a:t> </a:t>
          </a:r>
          <a:r>
            <a:rPr lang="pt-PT" sz="2000" kern="1200" dirty="0" err="1"/>
            <a:t>and</a:t>
          </a:r>
          <a:r>
            <a:rPr lang="pt-PT" sz="2000" kern="1200" dirty="0"/>
            <a:t> </a:t>
          </a:r>
          <a:r>
            <a:rPr lang="pt-PT" sz="2000" kern="1200" dirty="0" err="1"/>
            <a:t>secondary</a:t>
          </a:r>
          <a:r>
            <a:rPr lang="pt-PT" sz="2000" kern="1200" dirty="0"/>
            <a:t> </a:t>
          </a:r>
          <a:r>
            <a:rPr lang="pt-PT" sz="2000" kern="1200" dirty="0" err="1"/>
            <a:t>education</a:t>
          </a:r>
          <a:r>
            <a:rPr lang="pt-PT" sz="2000" kern="1200" dirty="0"/>
            <a:t>) </a:t>
          </a:r>
          <a:r>
            <a:rPr lang="pt-PT" sz="2000" kern="1200" dirty="0" err="1"/>
            <a:t>according</a:t>
          </a:r>
          <a:r>
            <a:rPr lang="pt-PT" sz="2000" kern="1200" dirty="0"/>
            <a:t> to </a:t>
          </a:r>
          <a:r>
            <a:rPr lang="pt-PT" sz="2000" kern="1200" dirty="0" err="1"/>
            <a:t>teachers</a:t>
          </a:r>
          <a:r>
            <a:rPr lang="pt-PT" sz="2000" kern="1200" dirty="0"/>
            <a:t>’ </a:t>
          </a:r>
          <a:r>
            <a:rPr lang="pt-PT" sz="2000" kern="1200" dirty="0" err="1"/>
            <a:t>questionnaires</a:t>
          </a:r>
          <a:r>
            <a:rPr lang="pt-PT" sz="2000" kern="1200" dirty="0"/>
            <a:t>;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2000" kern="1200" dirty="0" err="1"/>
            <a:t>Apply</a:t>
          </a:r>
          <a:r>
            <a:rPr lang="pt-PT" sz="2000" kern="1200" dirty="0"/>
            <a:t> </a:t>
          </a:r>
          <a:r>
            <a:rPr lang="pt-PT" sz="2000" kern="1200" dirty="0" err="1"/>
            <a:t>questionnaire</a:t>
          </a:r>
          <a:r>
            <a:rPr lang="pt-PT" sz="2000" kern="1200" dirty="0"/>
            <a:t> to a </a:t>
          </a:r>
          <a:r>
            <a:rPr lang="pt-PT" sz="2000" kern="1200" dirty="0" err="1"/>
            <a:t>students</a:t>
          </a:r>
          <a:r>
            <a:rPr lang="pt-PT" sz="2000" kern="1200" dirty="0"/>
            <a:t> sample.</a:t>
          </a:r>
        </a:p>
      </dsp:txBody>
      <dsp:txXfrm rot="-5400000">
        <a:off x="1083053" y="1863721"/>
        <a:ext cx="7976208" cy="1131038"/>
      </dsp:txXfrm>
    </dsp:sp>
    <dsp:sp modelId="{7CA65415-4349-4974-B2D0-9D6822C8CBB3}">
      <dsp:nvSpPr>
        <dsp:cNvPr id="0" name=""/>
        <dsp:cNvSpPr/>
      </dsp:nvSpPr>
      <dsp:spPr>
        <a:xfrm>
          <a:off x="6559" y="1647475"/>
          <a:ext cx="1069934" cy="15667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4800" kern="1200" dirty="0"/>
            <a:t>2</a:t>
          </a:r>
        </a:p>
      </dsp:txBody>
      <dsp:txXfrm>
        <a:off x="58789" y="1699705"/>
        <a:ext cx="965474" cy="1462303"/>
      </dsp:txXfrm>
    </dsp:sp>
    <dsp:sp modelId="{FA7E8E59-6C03-45F7-9E7F-AE89D53E1CD6}">
      <dsp:nvSpPr>
        <dsp:cNvPr id="0" name=""/>
        <dsp:cNvSpPr/>
      </dsp:nvSpPr>
      <dsp:spPr>
        <a:xfrm rot="5400000">
          <a:off x="4475045" y="55644"/>
          <a:ext cx="1253410" cy="803739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Analyse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questionnaire results;</a:t>
          </a:r>
          <a:endParaRPr lang="pt-PT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Identify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maths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’ disabilities.</a:t>
          </a:r>
          <a:endParaRPr lang="pt-PT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1083053" y="3508822"/>
        <a:ext cx="7976208" cy="1131038"/>
      </dsp:txXfrm>
    </dsp:sp>
    <dsp:sp modelId="{B38A5EC4-E983-4C4E-8040-E46F7658A9D9}">
      <dsp:nvSpPr>
        <dsp:cNvPr id="0" name=""/>
        <dsp:cNvSpPr/>
      </dsp:nvSpPr>
      <dsp:spPr>
        <a:xfrm>
          <a:off x="6559" y="3292576"/>
          <a:ext cx="1069934" cy="15667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4800" kern="1200" dirty="0"/>
            <a:t>3</a:t>
          </a:r>
        </a:p>
      </dsp:txBody>
      <dsp:txXfrm>
        <a:off x="58789" y="3344806"/>
        <a:ext cx="965474" cy="14623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43711A-A626-493C-B819-4035A149557F}">
      <dsp:nvSpPr>
        <dsp:cNvPr id="0" name=""/>
        <dsp:cNvSpPr/>
      </dsp:nvSpPr>
      <dsp:spPr>
        <a:xfrm rot="16200000">
          <a:off x="-1237757" y="2192932"/>
          <a:ext cx="3663890" cy="765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675169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800" b="1" kern="1200" dirty="0" err="1"/>
            <a:t>Teachers</a:t>
          </a:r>
          <a:r>
            <a:rPr lang="pt-PT" sz="2800" b="1" kern="1200" dirty="0"/>
            <a:t>’ </a:t>
          </a:r>
          <a:r>
            <a:rPr lang="pt-PT" sz="2800" b="1" kern="1200" dirty="0" err="1"/>
            <a:t>questionnaires</a:t>
          </a:r>
          <a:endParaRPr lang="pt-PT" sz="2800" b="1" kern="1200" dirty="0"/>
        </a:p>
      </dsp:txBody>
      <dsp:txXfrm>
        <a:off x="-1237757" y="2192932"/>
        <a:ext cx="3663890" cy="765545"/>
      </dsp:txXfrm>
    </dsp:sp>
    <dsp:sp modelId="{F4CD0D1B-3265-45B2-881C-A83600F5E86B}">
      <dsp:nvSpPr>
        <dsp:cNvPr id="0" name=""/>
        <dsp:cNvSpPr/>
      </dsp:nvSpPr>
      <dsp:spPr>
        <a:xfrm>
          <a:off x="1222344" y="848999"/>
          <a:ext cx="8695837" cy="3618943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42240" tIns="675169" rIns="142240" bIns="142240" numCol="1" spcCol="1270" anchor="t" anchorCtr="0">
          <a:noAutofit/>
        </a:bodyPr>
        <a:lstStyle/>
        <a:p>
          <a:pPr marL="171450" lvl="1" indent="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2000" kern="1200" dirty="0"/>
            <a:t> </a:t>
          </a:r>
          <a:r>
            <a:rPr lang="pt-PT" sz="2000" kern="1200" dirty="0" err="1"/>
            <a:t>Each</a:t>
          </a:r>
          <a:r>
            <a:rPr lang="pt-PT" sz="2000" kern="1200" dirty="0"/>
            <a:t> </a:t>
          </a:r>
          <a:r>
            <a:rPr lang="pt-PT" sz="2000" kern="1200" dirty="0" err="1"/>
            <a:t>partner</a:t>
          </a:r>
          <a:r>
            <a:rPr lang="pt-PT" sz="2000" kern="1200" dirty="0"/>
            <a:t> </a:t>
          </a:r>
          <a:r>
            <a:rPr lang="pt-PT" sz="2000" kern="1200" dirty="0" err="1"/>
            <a:t>proposed</a:t>
          </a:r>
          <a:r>
            <a:rPr lang="pt-PT" sz="2000" kern="1200" dirty="0"/>
            <a:t> </a:t>
          </a:r>
          <a:r>
            <a:rPr lang="pt-PT" sz="2000" kern="1200" dirty="0" err="1"/>
            <a:t>several</a:t>
          </a:r>
          <a:r>
            <a:rPr lang="pt-PT" sz="2000" kern="1200" dirty="0"/>
            <a:t> </a:t>
          </a:r>
          <a:r>
            <a:rPr lang="pt-PT" sz="2000" kern="1200" dirty="0" err="1"/>
            <a:t>questions</a:t>
          </a:r>
          <a:r>
            <a:rPr lang="pt-PT" sz="2000" kern="1200" dirty="0"/>
            <a:t> for </a:t>
          </a:r>
          <a:r>
            <a:rPr lang="pt-PT" sz="2000" kern="1200" dirty="0" err="1"/>
            <a:t>teachers</a:t>
          </a:r>
          <a:r>
            <a:rPr lang="pt-PT" sz="2000" kern="1200" dirty="0"/>
            <a:t>’ </a:t>
          </a:r>
          <a:r>
            <a:rPr lang="pt-PT" sz="2000" kern="1200" dirty="0" err="1"/>
            <a:t>questionnaires</a:t>
          </a:r>
          <a:r>
            <a:rPr lang="pt-PT" sz="2000" kern="1200" dirty="0"/>
            <a:t>.</a:t>
          </a:r>
        </a:p>
        <a:p>
          <a:pPr marL="171450" lvl="1" indent="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2000" kern="1200" dirty="0"/>
            <a:t>  </a:t>
          </a:r>
          <a:r>
            <a:rPr lang="pt-PT" sz="2000" kern="1200" dirty="0" err="1"/>
            <a:t>Questions</a:t>
          </a:r>
          <a:r>
            <a:rPr lang="pt-PT" sz="2000" kern="1200" dirty="0"/>
            <a:t> </a:t>
          </a:r>
          <a:r>
            <a:rPr lang="pt-PT" sz="2000" kern="1200" dirty="0" err="1"/>
            <a:t>where</a:t>
          </a:r>
          <a:r>
            <a:rPr lang="pt-PT" sz="2000" kern="1200" dirty="0"/>
            <a:t> </a:t>
          </a:r>
          <a:r>
            <a:rPr lang="pt-PT" sz="2000" kern="1200" dirty="0" err="1"/>
            <a:t>separated</a:t>
          </a:r>
          <a:r>
            <a:rPr lang="pt-PT" sz="2000" kern="1200" dirty="0"/>
            <a:t> </a:t>
          </a:r>
          <a:r>
            <a:rPr lang="pt-PT" sz="2000" kern="1200" dirty="0" err="1"/>
            <a:t>into</a:t>
          </a:r>
          <a:r>
            <a:rPr lang="pt-PT" sz="2000" kern="1200" dirty="0"/>
            <a:t> </a:t>
          </a:r>
          <a:r>
            <a:rPr lang="pt-PT" sz="2000" kern="1200" dirty="0" err="1"/>
            <a:t>two</a:t>
          </a:r>
          <a:r>
            <a:rPr lang="pt-PT" sz="2000" kern="1200" dirty="0"/>
            <a:t> </a:t>
          </a:r>
          <a:r>
            <a:rPr lang="pt-PT" sz="2000" kern="1200" dirty="0" err="1"/>
            <a:t>questionnaires</a:t>
          </a:r>
          <a:r>
            <a:rPr lang="pt-PT" sz="2000" kern="1200" dirty="0"/>
            <a:t>:</a:t>
          </a:r>
          <a:endParaRPr lang="en-US" sz="2000" kern="1200" dirty="0"/>
        </a:p>
        <a:p>
          <a:pPr marL="620713" lvl="1" indent="-93663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US" sz="2000" kern="1200"/>
            <a:t> </a:t>
          </a:r>
          <a:r>
            <a:rPr lang="en-US" sz="1800" kern="120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  <a:ea typeface="+mn-ea"/>
              <a:cs typeface="+mn-cs"/>
            </a:rPr>
            <a:t>Questionnaire for the teachers who teach students aged from 6-10</a:t>
          </a:r>
          <a:endParaRPr lang="en-US" sz="1800" kern="1200" dirty="0">
            <a:solidFill>
              <a:schemeClr val="tx1">
                <a:lumMod val="65000"/>
                <a:lumOff val="35000"/>
              </a:schemeClr>
            </a:solidFill>
            <a:latin typeface="Calibri" panose="020F0502020204030204"/>
            <a:ea typeface="+mn-ea"/>
            <a:cs typeface="+mn-cs"/>
          </a:endParaRPr>
        </a:p>
        <a:p>
          <a:pPr marL="620713" lvl="1" indent="-93663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US" sz="1800" kern="120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  <a:ea typeface="+mn-ea"/>
              <a:cs typeface="+mn-cs"/>
            </a:rPr>
            <a:t> Questionnaire for the teachers who teach students aged from 11-14</a:t>
          </a:r>
          <a:endParaRPr lang="en-US" sz="1800" kern="1200" dirty="0">
            <a:solidFill>
              <a:schemeClr val="tx1">
                <a:lumMod val="65000"/>
                <a:lumOff val="35000"/>
              </a:schemeClr>
            </a:solidFill>
            <a:latin typeface="Calibri" panose="020F0502020204030204"/>
            <a:ea typeface="+mn-ea"/>
            <a:cs typeface="+mn-cs"/>
          </a:endParaRPr>
        </a:p>
        <a:p>
          <a:pPr marL="171450" lvl="1" indent="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2000" b="0" i="0" kern="1200" dirty="0"/>
            <a:t> </a:t>
          </a:r>
          <a:r>
            <a:rPr lang="pt-PT" sz="2000" kern="1200" dirty="0" err="1"/>
            <a:t>Aegean</a:t>
          </a:r>
          <a:r>
            <a:rPr lang="pt-PT" sz="2000" kern="1200" dirty="0"/>
            <a:t> </a:t>
          </a:r>
          <a:r>
            <a:rPr lang="pt-PT" sz="2000" kern="1200" dirty="0" err="1"/>
            <a:t>University</a:t>
          </a:r>
          <a:r>
            <a:rPr lang="pt-PT" sz="2000" kern="1200" dirty="0"/>
            <a:t> team </a:t>
          </a:r>
          <a:r>
            <a:rPr lang="pt-PT" sz="2000" kern="1200" dirty="0" err="1"/>
            <a:t>selected</a:t>
          </a:r>
          <a:r>
            <a:rPr lang="pt-PT" sz="2000" kern="1200" dirty="0"/>
            <a:t> </a:t>
          </a:r>
          <a:r>
            <a:rPr lang="pt-PT" sz="2000" kern="1200" dirty="0" err="1"/>
            <a:t>the</a:t>
          </a:r>
          <a:r>
            <a:rPr lang="pt-PT" sz="2000" kern="1200" dirty="0"/>
            <a:t> </a:t>
          </a:r>
          <a:r>
            <a:rPr lang="pt-PT" sz="2000" kern="1200" dirty="0" err="1"/>
            <a:t>questions</a:t>
          </a:r>
          <a:r>
            <a:rPr lang="pt-PT" sz="2000" kern="1200" dirty="0"/>
            <a:t> for </a:t>
          </a:r>
          <a:r>
            <a:rPr lang="pt-PT" sz="2000" kern="1200" dirty="0" err="1"/>
            <a:t>the</a:t>
          </a:r>
          <a:r>
            <a:rPr lang="pt-PT" sz="2000" kern="1200" dirty="0"/>
            <a:t> final </a:t>
          </a:r>
          <a:r>
            <a:rPr lang="pt-PT" sz="2000" kern="1200" dirty="0" err="1"/>
            <a:t>teachers</a:t>
          </a:r>
          <a:r>
            <a:rPr lang="pt-PT" sz="2000" kern="1200" dirty="0"/>
            <a:t>’ </a:t>
          </a:r>
          <a:r>
            <a:rPr lang="pt-PT" sz="2000" kern="1200" dirty="0" err="1"/>
            <a:t>questionnaires</a:t>
          </a:r>
          <a:r>
            <a:rPr lang="pt-PT" sz="2000" kern="1200" dirty="0"/>
            <a:t>.</a:t>
          </a:r>
          <a:endParaRPr lang="en-US" sz="2000" kern="1200" dirty="0"/>
        </a:p>
        <a:p>
          <a:pPr marL="171450" lvl="1" indent="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2000" b="0" i="0" kern="1200" dirty="0"/>
            <a:t> Online </a:t>
          </a:r>
          <a:r>
            <a:rPr lang="pt-PT" sz="2000" b="0" i="0" kern="1200" dirty="0" err="1"/>
            <a:t>surveys</a:t>
          </a:r>
          <a:r>
            <a:rPr lang="pt-PT" sz="2000" b="0" i="0" kern="1200" dirty="0"/>
            <a:t> </a:t>
          </a:r>
          <a:r>
            <a:rPr lang="pt-PT" sz="2000" b="0" i="0" kern="1200" dirty="0" err="1"/>
            <a:t>were</a:t>
          </a:r>
          <a:r>
            <a:rPr lang="pt-PT" sz="2000" b="0" i="0" kern="1200" dirty="0"/>
            <a:t> </a:t>
          </a:r>
          <a:r>
            <a:rPr lang="pt-PT" sz="2000" b="0" i="0" kern="1200" dirty="0" err="1"/>
            <a:t>created</a:t>
          </a:r>
          <a:r>
            <a:rPr lang="pt-PT" sz="2000" b="0" i="0" kern="1200" dirty="0"/>
            <a:t> </a:t>
          </a:r>
          <a:r>
            <a:rPr lang="pt-PT" sz="2000" b="0" i="0" kern="1200" dirty="0" err="1"/>
            <a:t>on</a:t>
          </a:r>
          <a:r>
            <a:rPr lang="pt-PT" sz="2000" b="0" i="0" kern="1200" dirty="0"/>
            <a:t> google </a:t>
          </a:r>
          <a:r>
            <a:rPr lang="pt-PT" sz="2000" b="0" i="0" kern="1200" dirty="0" err="1"/>
            <a:t>forms</a:t>
          </a:r>
          <a:r>
            <a:rPr lang="pt-PT" sz="2000" b="0" i="0" kern="1200" dirty="0"/>
            <a:t> </a:t>
          </a:r>
          <a:r>
            <a:rPr lang="pt-PT" sz="2000" b="0" i="0" kern="1200" dirty="0" err="1"/>
            <a:t>and</a:t>
          </a:r>
          <a:r>
            <a:rPr lang="pt-PT" sz="2000" b="0" i="0" kern="1200" dirty="0"/>
            <a:t> c</a:t>
          </a:r>
          <a:r>
            <a:rPr lang="en-US" sz="2000" kern="1200" dirty="0" err="1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ollected</a:t>
          </a:r>
          <a:r>
            <a:rPr lang="en-US" sz="20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 responses were imported into</a:t>
          </a:r>
          <a:r>
            <a:rPr lang="en-US" sz="2000" b="1" i="0" kern="1200" dirty="0"/>
            <a:t> </a:t>
          </a:r>
          <a:r>
            <a:rPr lang="en-US" sz="20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SPSS for data analysis.</a:t>
          </a:r>
          <a:endParaRPr lang="en-US" sz="2000" kern="1200" dirty="0"/>
        </a:p>
      </dsp:txBody>
      <dsp:txXfrm>
        <a:off x="1222344" y="848999"/>
        <a:ext cx="8695837" cy="3618943"/>
      </dsp:txXfrm>
    </dsp:sp>
    <dsp:sp modelId="{944FEBE0-B8EF-4247-A6CA-A4F4571880D5}">
      <dsp:nvSpPr>
        <dsp:cNvPr id="0" name=""/>
        <dsp:cNvSpPr/>
      </dsp:nvSpPr>
      <dsp:spPr>
        <a:xfrm>
          <a:off x="1016218" y="198906"/>
          <a:ext cx="612957" cy="71093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43711A-A626-493C-B819-4035A149557F}">
      <dsp:nvSpPr>
        <dsp:cNvPr id="0" name=""/>
        <dsp:cNvSpPr/>
      </dsp:nvSpPr>
      <dsp:spPr>
        <a:xfrm rot="16200000">
          <a:off x="-1459711" y="2204371"/>
          <a:ext cx="3702682" cy="783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690792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800" b="1" kern="1200" dirty="0" err="1"/>
            <a:t>Students</a:t>
          </a:r>
          <a:r>
            <a:rPr lang="pt-PT" sz="2800" b="1" kern="1200" dirty="0"/>
            <a:t>’ </a:t>
          </a:r>
          <a:r>
            <a:rPr lang="pt-PT" sz="2800" b="1" kern="1200" dirty="0" err="1"/>
            <a:t>questionnaires</a:t>
          </a:r>
          <a:endParaRPr lang="pt-PT" sz="2800" b="1" kern="1200" dirty="0"/>
        </a:p>
      </dsp:txBody>
      <dsp:txXfrm>
        <a:off x="-1459711" y="2204371"/>
        <a:ext cx="3702682" cy="783259"/>
      </dsp:txXfrm>
    </dsp:sp>
    <dsp:sp modelId="{F4CD0D1B-3265-45B2-881C-A83600F5E86B}">
      <dsp:nvSpPr>
        <dsp:cNvPr id="0" name=""/>
        <dsp:cNvSpPr/>
      </dsp:nvSpPr>
      <dsp:spPr>
        <a:xfrm>
          <a:off x="907988" y="829340"/>
          <a:ext cx="8958439" cy="3702682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42240" tIns="690792" rIns="142240" bIns="142240" numCol="1" spcCol="1270" anchor="t" anchorCtr="0">
          <a:noAutofit/>
        </a:bodyPr>
        <a:lstStyle/>
        <a:p>
          <a:pPr marL="171450" lvl="1" indent="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2000" kern="1200" dirty="0"/>
            <a:t> </a:t>
          </a:r>
          <a:r>
            <a:rPr lang="pt-PT" sz="2000" kern="1200" dirty="0" err="1"/>
            <a:t>Each</a:t>
          </a:r>
          <a:r>
            <a:rPr lang="pt-PT" sz="2000" kern="1200" dirty="0"/>
            <a:t> </a:t>
          </a:r>
          <a:r>
            <a:rPr lang="pt-PT" sz="2000" kern="1200" dirty="0" err="1"/>
            <a:t>partner</a:t>
          </a:r>
          <a:r>
            <a:rPr lang="pt-PT" sz="2000" kern="1200" dirty="0"/>
            <a:t> </a:t>
          </a:r>
          <a:r>
            <a:rPr lang="pt-PT" sz="2000" kern="1200" dirty="0" err="1"/>
            <a:t>proposed</a:t>
          </a:r>
          <a:r>
            <a:rPr lang="pt-PT" sz="2000" kern="1200" dirty="0"/>
            <a:t> </a:t>
          </a:r>
          <a:r>
            <a:rPr lang="pt-PT" sz="2000" kern="1200" dirty="0" err="1"/>
            <a:t>several</a:t>
          </a:r>
          <a:r>
            <a:rPr lang="pt-PT" sz="2000" kern="1200" dirty="0"/>
            <a:t> </a:t>
          </a:r>
          <a:r>
            <a:rPr lang="pt-PT" sz="2000" kern="1200" dirty="0" err="1"/>
            <a:t>questions</a:t>
          </a:r>
          <a:r>
            <a:rPr lang="pt-PT" sz="2000" kern="1200" dirty="0"/>
            <a:t> for </a:t>
          </a:r>
          <a:r>
            <a:rPr lang="pt-PT" sz="2000" kern="1200" dirty="0" err="1"/>
            <a:t>students</a:t>
          </a:r>
          <a:r>
            <a:rPr lang="pt-PT" sz="2000" kern="1200" dirty="0"/>
            <a:t>’ </a:t>
          </a:r>
          <a:r>
            <a:rPr lang="pt-PT" sz="2000" kern="1200" dirty="0" err="1"/>
            <a:t>questionnaires</a:t>
          </a:r>
          <a:r>
            <a:rPr lang="pt-PT" sz="2000" kern="1200" dirty="0"/>
            <a:t>, </a:t>
          </a:r>
          <a:r>
            <a:rPr lang="pt-PT" sz="2000" kern="1200" dirty="0" err="1"/>
            <a:t>according</a:t>
          </a:r>
          <a:r>
            <a:rPr lang="pt-PT" sz="2000" kern="1200" dirty="0"/>
            <a:t> to </a:t>
          </a:r>
          <a:r>
            <a:rPr lang="pt-PT" sz="2000" kern="1200" dirty="0" err="1"/>
            <a:t>teachers</a:t>
          </a:r>
          <a:r>
            <a:rPr lang="pt-PT" sz="2000" kern="1200" dirty="0"/>
            <a:t>’ </a:t>
          </a:r>
          <a:r>
            <a:rPr lang="pt-PT" sz="2000" kern="1200" dirty="0" err="1"/>
            <a:t>questionnaire</a:t>
          </a:r>
          <a:r>
            <a:rPr lang="pt-PT" sz="2000" kern="1200" dirty="0"/>
            <a:t>:</a:t>
          </a:r>
        </a:p>
        <a:p>
          <a:pPr marL="620713" lvl="1" indent="-93663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US" sz="2000" kern="1200" dirty="0"/>
            <a:t> </a:t>
          </a:r>
          <a:r>
            <a:rPr lang="en-US" sz="1800" kern="1200" dirty="0">
              <a:solidFill>
                <a:schemeClr val="tx1">
                  <a:lumMod val="65000"/>
                  <a:lumOff val="35000"/>
                </a:schemeClr>
              </a:solidFill>
            </a:rPr>
            <a:t>Questionnaire for students aged from 6-10</a:t>
          </a:r>
          <a:endParaRPr lang="pt-PT" sz="1800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620713" lvl="1" indent="-93663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US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  <a:ea typeface="+mn-ea"/>
              <a:cs typeface="+mn-cs"/>
            </a:rPr>
            <a:t> Questionnaire for students aged from 11-14</a:t>
          </a:r>
        </a:p>
        <a:p>
          <a:pPr marL="171450" lvl="1" indent="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2000" kern="1200" dirty="0"/>
            <a:t> </a:t>
          </a:r>
          <a:r>
            <a:rPr lang="en-US" sz="2000" kern="1200" dirty="0"/>
            <a:t>The size of the sample was defined based on the students’ population of the three schools;</a:t>
          </a:r>
        </a:p>
        <a:p>
          <a:pPr marL="171450" lvl="1" indent="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2000" kern="1200" dirty="0"/>
            <a:t> </a:t>
          </a:r>
          <a:r>
            <a:rPr lang="pt-PT" sz="2000" kern="1200" dirty="0" err="1"/>
            <a:t>Aegean</a:t>
          </a:r>
          <a:r>
            <a:rPr lang="pt-PT" sz="2000" kern="1200" dirty="0"/>
            <a:t> </a:t>
          </a:r>
          <a:r>
            <a:rPr lang="pt-PT" sz="2000" kern="1200" dirty="0" err="1"/>
            <a:t>University</a:t>
          </a:r>
          <a:r>
            <a:rPr lang="pt-PT" sz="2000" kern="1200" dirty="0"/>
            <a:t> team </a:t>
          </a:r>
          <a:r>
            <a:rPr lang="pt-PT" sz="2000" kern="1200" dirty="0" err="1"/>
            <a:t>selected</a:t>
          </a:r>
          <a:r>
            <a:rPr lang="pt-PT" sz="2000" kern="1200" dirty="0"/>
            <a:t> </a:t>
          </a:r>
          <a:r>
            <a:rPr lang="pt-PT" sz="2000" kern="1200" dirty="0" err="1"/>
            <a:t>the</a:t>
          </a:r>
          <a:r>
            <a:rPr lang="pt-PT" sz="2000" kern="1200" dirty="0"/>
            <a:t> </a:t>
          </a:r>
          <a:r>
            <a:rPr lang="pt-PT" sz="2000" kern="1200" dirty="0" err="1"/>
            <a:t>questions</a:t>
          </a:r>
          <a:r>
            <a:rPr lang="pt-PT" sz="2000" kern="1200" dirty="0"/>
            <a:t> for </a:t>
          </a:r>
          <a:r>
            <a:rPr lang="pt-PT" sz="2000" kern="1200" dirty="0" err="1"/>
            <a:t>the</a:t>
          </a:r>
          <a:r>
            <a:rPr lang="pt-PT" sz="2000" kern="1200" dirty="0"/>
            <a:t> final </a:t>
          </a:r>
          <a:r>
            <a:rPr lang="pt-PT" sz="2000" kern="1200" dirty="0" err="1"/>
            <a:t>students</a:t>
          </a:r>
          <a:r>
            <a:rPr lang="pt-PT" sz="2000" kern="1200" dirty="0"/>
            <a:t>’ </a:t>
          </a:r>
          <a:r>
            <a:rPr lang="pt-PT" sz="2000" kern="1200" dirty="0" err="1"/>
            <a:t>questionnaires</a:t>
          </a:r>
          <a:r>
            <a:rPr lang="pt-PT" sz="2000" kern="1200" dirty="0"/>
            <a:t>.</a:t>
          </a:r>
          <a:endParaRPr lang="en-US" sz="2000" kern="1200" dirty="0"/>
        </a:p>
        <a:p>
          <a:pPr marL="171450" lvl="1" indent="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2000" b="0" i="0" kern="1200" dirty="0"/>
            <a:t> Online </a:t>
          </a:r>
          <a:r>
            <a:rPr lang="pt-PT" sz="2000" b="0" i="0" kern="1200" dirty="0" err="1"/>
            <a:t>surveys</a:t>
          </a:r>
          <a:r>
            <a:rPr lang="pt-PT" sz="2000" b="0" i="0" kern="1200" dirty="0"/>
            <a:t> </a:t>
          </a:r>
          <a:r>
            <a:rPr lang="pt-PT" sz="2000" b="0" i="0" kern="1200" dirty="0" err="1"/>
            <a:t>were</a:t>
          </a:r>
          <a:r>
            <a:rPr lang="pt-PT" sz="2000" b="0" i="0" kern="1200" dirty="0"/>
            <a:t> </a:t>
          </a:r>
          <a:r>
            <a:rPr lang="pt-PT" sz="2000" b="0" i="0" kern="1200" dirty="0" err="1"/>
            <a:t>created</a:t>
          </a:r>
          <a:r>
            <a:rPr lang="pt-PT" sz="2000" b="0" i="0" kern="1200" dirty="0"/>
            <a:t> </a:t>
          </a:r>
          <a:r>
            <a:rPr lang="pt-PT" sz="2000" b="0" i="0" kern="1200" dirty="0" err="1"/>
            <a:t>on</a:t>
          </a:r>
          <a:r>
            <a:rPr lang="pt-PT" sz="2000" b="0" i="0" kern="1200" dirty="0"/>
            <a:t> google </a:t>
          </a:r>
          <a:r>
            <a:rPr lang="pt-PT" sz="2000" b="0" i="0" kern="1200" dirty="0" err="1"/>
            <a:t>forms</a:t>
          </a:r>
          <a:r>
            <a:rPr lang="pt-PT" sz="2000" b="0" i="0" kern="1200" dirty="0"/>
            <a:t> </a:t>
          </a:r>
          <a:r>
            <a:rPr lang="pt-PT" sz="2000" b="0" i="0" kern="1200" dirty="0" err="1"/>
            <a:t>and</a:t>
          </a:r>
          <a:r>
            <a:rPr lang="pt-PT" sz="2000" b="0" i="0" kern="1200" dirty="0"/>
            <a:t> c</a:t>
          </a:r>
          <a:r>
            <a:rPr lang="en-US" sz="2000" kern="1200" dirty="0" err="1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ollected</a:t>
          </a:r>
          <a:r>
            <a:rPr lang="en-US" sz="20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 responses were imported into</a:t>
          </a:r>
          <a:r>
            <a:rPr lang="en-US" sz="2000" b="1" i="0" kern="1200" dirty="0"/>
            <a:t> </a:t>
          </a:r>
          <a:r>
            <a:rPr lang="en-US" sz="20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SPSS for data analysis.</a:t>
          </a:r>
          <a:endParaRPr lang="en-US" sz="2000" kern="1200" dirty="0"/>
        </a:p>
        <a:p>
          <a:pPr marL="171450" lvl="1" indent="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</dsp:txBody>
      <dsp:txXfrm>
        <a:off x="907988" y="829340"/>
        <a:ext cx="8958439" cy="3702682"/>
      </dsp:txXfrm>
    </dsp:sp>
    <dsp:sp modelId="{944FEBE0-B8EF-4247-A6CA-A4F4571880D5}">
      <dsp:nvSpPr>
        <dsp:cNvPr id="0" name=""/>
        <dsp:cNvSpPr/>
      </dsp:nvSpPr>
      <dsp:spPr>
        <a:xfrm>
          <a:off x="991861" y="215006"/>
          <a:ext cx="627140" cy="72738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88CC43-DDD1-4909-B72A-AA6B9B3269CC}">
      <dsp:nvSpPr>
        <dsp:cNvPr id="0" name=""/>
        <dsp:cNvSpPr/>
      </dsp:nvSpPr>
      <dsp:spPr>
        <a:xfrm>
          <a:off x="959" y="0"/>
          <a:ext cx="2493470" cy="391786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Greece</a:t>
          </a:r>
          <a:endParaRPr lang="en-US" sz="4600" kern="1200" dirty="0"/>
        </a:p>
      </dsp:txBody>
      <dsp:txXfrm>
        <a:off x="959" y="0"/>
        <a:ext cx="2493470" cy="1175360"/>
      </dsp:txXfrm>
    </dsp:sp>
    <dsp:sp modelId="{B39E701A-1652-413F-B8CF-6400A545CF89}">
      <dsp:nvSpPr>
        <dsp:cNvPr id="0" name=""/>
        <dsp:cNvSpPr/>
      </dsp:nvSpPr>
      <dsp:spPr>
        <a:xfrm>
          <a:off x="250306" y="1176508"/>
          <a:ext cx="1994776" cy="1181291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Primary: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students from the 4</a:t>
          </a:r>
          <a:r>
            <a:rPr lang="en-US" sz="1900" kern="1200" baseline="30000" dirty="0"/>
            <a:t>th</a:t>
          </a:r>
          <a:r>
            <a:rPr lang="en-US" sz="1900" kern="1200" dirty="0"/>
            <a:t>  - 5</a:t>
          </a:r>
          <a:r>
            <a:rPr lang="en-US" sz="1900" kern="1200" baseline="30000" dirty="0"/>
            <a:t>th</a:t>
          </a:r>
          <a:r>
            <a:rPr lang="en-US" sz="1900" kern="1200" dirty="0"/>
            <a:t> class</a:t>
          </a:r>
        </a:p>
      </dsp:txBody>
      <dsp:txXfrm>
        <a:off x="284905" y="1211107"/>
        <a:ext cx="1925578" cy="1112093"/>
      </dsp:txXfrm>
    </dsp:sp>
    <dsp:sp modelId="{880CA418-262D-43C8-8E71-6C1269CCBDC2}">
      <dsp:nvSpPr>
        <dsp:cNvPr id="0" name=""/>
        <dsp:cNvSpPr/>
      </dsp:nvSpPr>
      <dsp:spPr>
        <a:xfrm>
          <a:off x="250306" y="2539536"/>
          <a:ext cx="1994776" cy="1181291"/>
        </a:xfrm>
        <a:prstGeom prst="roundRect">
          <a:avLst>
            <a:gd name="adj" fmla="val 10000"/>
          </a:avLst>
        </a:prstGeom>
        <a:solidFill>
          <a:srgbClr val="E1941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Secondary: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students from 6</a:t>
          </a:r>
          <a:r>
            <a:rPr lang="en-US" sz="1900" kern="1200" baseline="30000" dirty="0"/>
            <a:t>th</a:t>
          </a:r>
          <a:r>
            <a:rPr lang="en-US" sz="1900" kern="1200" dirty="0"/>
            <a:t> class</a:t>
          </a:r>
        </a:p>
      </dsp:txBody>
      <dsp:txXfrm>
        <a:off x="284905" y="2574135"/>
        <a:ext cx="1925578" cy="1112093"/>
      </dsp:txXfrm>
    </dsp:sp>
    <dsp:sp modelId="{5585B71A-D673-4A23-B54E-83C4C36C6608}">
      <dsp:nvSpPr>
        <dsp:cNvPr id="0" name=""/>
        <dsp:cNvSpPr/>
      </dsp:nvSpPr>
      <dsp:spPr>
        <a:xfrm>
          <a:off x="2681439" y="0"/>
          <a:ext cx="2493470" cy="391786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Italy</a:t>
          </a:r>
        </a:p>
      </dsp:txBody>
      <dsp:txXfrm>
        <a:off x="2681439" y="0"/>
        <a:ext cx="2493470" cy="1175360"/>
      </dsp:txXfrm>
    </dsp:sp>
    <dsp:sp modelId="{1045F873-4E8A-413C-8E8F-2B4FDE4442BA}">
      <dsp:nvSpPr>
        <dsp:cNvPr id="0" name=""/>
        <dsp:cNvSpPr/>
      </dsp:nvSpPr>
      <dsp:spPr>
        <a:xfrm>
          <a:off x="2930786" y="1176508"/>
          <a:ext cx="1994776" cy="1181291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Primary: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students from the 4</a:t>
          </a:r>
          <a:r>
            <a:rPr lang="en-US" sz="1900" kern="1200" baseline="30000" dirty="0"/>
            <a:t>th</a:t>
          </a:r>
          <a:r>
            <a:rPr lang="en-US" sz="1900" kern="1200" dirty="0"/>
            <a:t>  and 5</a:t>
          </a:r>
          <a:r>
            <a:rPr lang="en-US" sz="1900" kern="1200" baseline="30000" dirty="0"/>
            <a:t>th</a:t>
          </a:r>
          <a:r>
            <a:rPr lang="en-US" sz="1900" kern="1200" dirty="0"/>
            <a:t> class</a:t>
          </a:r>
        </a:p>
      </dsp:txBody>
      <dsp:txXfrm>
        <a:off x="2965385" y="1211107"/>
        <a:ext cx="1925578" cy="1112093"/>
      </dsp:txXfrm>
    </dsp:sp>
    <dsp:sp modelId="{7B11E009-03C7-49D3-88C6-5853240B4517}">
      <dsp:nvSpPr>
        <dsp:cNvPr id="0" name=""/>
        <dsp:cNvSpPr/>
      </dsp:nvSpPr>
      <dsp:spPr>
        <a:xfrm>
          <a:off x="2930786" y="2539536"/>
          <a:ext cx="1994776" cy="1181291"/>
        </a:xfrm>
        <a:prstGeom prst="roundRect">
          <a:avLst>
            <a:gd name="adj" fmla="val 10000"/>
          </a:avLst>
        </a:prstGeom>
        <a:solidFill>
          <a:srgbClr val="E1941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Secondary: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students from 1</a:t>
          </a:r>
          <a:r>
            <a:rPr lang="en-US" sz="1900" kern="1200" baseline="30000" dirty="0"/>
            <a:t>st</a:t>
          </a:r>
          <a:r>
            <a:rPr lang="en-US" sz="1900" kern="1200" dirty="0"/>
            <a:t> – 3</a:t>
          </a:r>
          <a:r>
            <a:rPr lang="en-US" sz="1900" kern="1200" baseline="30000" dirty="0"/>
            <a:t>rd</a:t>
          </a:r>
          <a:r>
            <a:rPr lang="en-US" sz="1900" kern="1200" dirty="0"/>
            <a:t> grade</a:t>
          </a:r>
        </a:p>
      </dsp:txBody>
      <dsp:txXfrm>
        <a:off x="2965385" y="2574135"/>
        <a:ext cx="1925578" cy="1112093"/>
      </dsp:txXfrm>
    </dsp:sp>
    <dsp:sp modelId="{8B584B28-CE91-414D-A860-C3841FD986A0}">
      <dsp:nvSpPr>
        <dsp:cNvPr id="0" name=""/>
        <dsp:cNvSpPr/>
      </dsp:nvSpPr>
      <dsp:spPr>
        <a:xfrm>
          <a:off x="5361919" y="0"/>
          <a:ext cx="2493470" cy="391786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Portugal </a:t>
          </a:r>
        </a:p>
      </dsp:txBody>
      <dsp:txXfrm>
        <a:off x="5361919" y="0"/>
        <a:ext cx="2493470" cy="1175360"/>
      </dsp:txXfrm>
    </dsp:sp>
    <dsp:sp modelId="{B5F21893-0CFE-4EB4-940E-7499E7892874}">
      <dsp:nvSpPr>
        <dsp:cNvPr id="0" name=""/>
        <dsp:cNvSpPr/>
      </dsp:nvSpPr>
      <dsp:spPr>
        <a:xfrm>
          <a:off x="5611266" y="1176508"/>
          <a:ext cx="1994776" cy="1181291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Primary: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students from the 5</a:t>
          </a:r>
          <a:r>
            <a:rPr lang="en-US" sz="1900" kern="1200" baseline="30000" dirty="0"/>
            <a:t>th</a:t>
          </a:r>
          <a:r>
            <a:rPr lang="en-US" sz="1900" kern="1200" dirty="0"/>
            <a:t> and 6</a:t>
          </a:r>
          <a:r>
            <a:rPr lang="en-US" sz="1900" kern="1200" baseline="30000" dirty="0"/>
            <a:t>th</a:t>
          </a:r>
          <a:r>
            <a:rPr lang="en-US" sz="1900" kern="1200" dirty="0"/>
            <a:t> class</a:t>
          </a:r>
        </a:p>
      </dsp:txBody>
      <dsp:txXfrm>
        <a:off x="5645865" y="1211107"/>
        <a:ext cx="1925578" cy="1112093"/>
      </dsp:txXfrm>
    </dsp:sp>
    <dsp:sp modelId="{F0A05B53-6528-4506-B809-D96C44487714}">
      <dsp:nvSpPr>
        <dsp:cNvPr id="0" name=""/>
        <dsp:cNvSpPr/>
      </dsp:nvSpPr>
      <dsp:spPr>
        <a:xfrm>
          <a:off x="5611266" y="2539536"/>
          <a:ext cx="1994776" cy="1181291"/>
        </a:xfrm>
        <a:prstGeom prst="roundRect">
          <a:avLst>
            <a:gd name="adj" fmla="val 10000"/>
          </a:avLst>
        </a:prstGeom>
        <a:solidFill>
          <a:srgbClr val="E1941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Secondary: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students from 7</a:t>
          </a:r>
          <a:r>
            <a:rPr lang="en-US" sz="1900" kern="1200" baseline="30000" dirty="0"/>
            <a:t>th</a:t>
          </a:r>
          <a:r>
            <a:rPr lang="en-US" sz="1900" kern="1200" dirty="0"/>
            <a:t> - 9</a:t>
          </a:r>
          <a:r>
            <a:rPr lang="en-US" sz="1900" kern="1200" baseline="30000" dirty="0"/>
            <a:t>th</a:t>
          </a:r>
          <a:r>
            <a:rPr lang="en-US" sz="1900" kern="1200" dirty="0"/>
            <a:t> class</a:t>
          </a:r>
        </a:p>
      </dsp:txBody>
      <dsp:txXfrm>
        <a:off x="5645865" y="2574135"/>
        <a:ext cx="1925578" cy="11120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6E7D2-06FB-4FC1-9D50-855D8ACB6E9C}" type="datetimeFigureOut">
              <a:rPr lang="pt-PT" smtClean="0"/>
              <a:t>12/03/2020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7F785-9772-45B3-A4B2-64F3528FA53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41557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Based on teachers’ experience, and on a sample of selected students, develop a map identifying math disabilities (grouped in categories).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47F785-9772-45B3-A4B2-64F3528FA539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54021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47F785-9772-45B3-A4B2-64F3528FA539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277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Questionnaire must be separated in sections and each section examine one subject (i.e. topics, type of disability, etc.) – 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47F785-9772-45B3-A4B2-64F3528FA539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01833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err="1"/>
              <a:t>Clarifications</a:t>
            </a:r>
            <a:r>
              <a:rPr lang="pt-PT" dirty="0"/>
              <a:t> </a:t>
            </a:r>
            <a:r>
              <a:rPr lang="pt-PT" dirty="0" err="1"/>
              <a:t>sent</a:t>
            </a:r>
            <a:r>
              <a:rPr lang="pt-PT" dirty="0"/>
              <a:t> </a:t>
            </a:r>
            <a:r>
              <a:rPr lang="pt-PT" dirty="0" err="1"/>
              <a:t>by</a:t>
            </a:r>
            <a:r>
              <a:rPr lang="pt-PT" dirty="0"/>
              <a:t> email &gt; Eleni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47F785-9772-45B3-A4B2-64F3528FA539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68958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Image result for 3d prin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883" y="1013421"/>
            <a:ext cx="3641418" cy="196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8E1C3-ED5F-45B5-8265-B398C4B213CC}" type="datetimeFigureOut">
              <a:rPr lang="el-GR" smtClean="0"/>
              <a:t>12/3/2020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3D088-C088-45F6-BA57-3525A32A960A}" type="slidenum">
              <a:rPr lang="el-GR" smtClean="0"/>
              <a:t>‹#›</a:t>
            </a:fld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Στυλ κύριου υπότιτλου</a:t>
            </a:r>
          </a:p>
        </p:txBody>
      </p:sp>
      <p:pic>
        <p:nvPicPr>
          <p:cNvPr id="1046" name="Picture 22" descr="Image result for 3d prin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87"/>
            <a:ext cx="3302029" cy="181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3d printi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3" r="17186"/>
          <a:stretch/>
        </p:blipFill>
        <p:spPr bwMode="auto">
          <a:xfrm>
            <a:off x="3302029" y="968041"/>
            <a:ext cx="2393376" cy="208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Εικόνα 21">
            <a:extLst>
              <a:ext uri="{FF2B5EF4-FFF2-40B4-BE49-F238E27FC236}">
                <a16:creationId xmlns:a16="http://schemas.microsoft.com/office/drawing/2014/main" id="{A8AD4101-59C9-42C3-805A-877C536F29DD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2"/>
          <a:stretch/>
        </p:blipFill>
        <p:spPr>
          <a:xfrm>
            <a:off x="5695405" y="-22127"/>
            <a:ext cx="2842478" cy="265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38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8E1C3-ED5F-45B5-8265-B398C4B213CC}" type="datetimeFigureOut">
              <a:rPr lang="el-GR" smtClean="0"/>
              <a:t>12/3/2020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3D088-C088-45F6-BA57-3525A32A960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4002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8E1C3-ED5F-45B5-8265-B398C4B213CC}" type="datetimeFigureOut">
              <a:rPr lang="el-GR" smtClean="0"/>
              <a:t>12/3/2020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3D088-C088-45F6-BA57-3525A32A960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1725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B1804-F4A3-4291-B778-6630EDC13C68}" type="datetimeFigureOut">
              <a:rPr lang="el-GR" smtClean="0"/>
              <a:t>12/3/2020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472E-C399-48DC-9CF4-EC1003408D6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0849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B1804-F4A3-4291-B778-6630EDC13C68}" type="datetimeFigureOut">
              <a:rPr lang="el-GR" smtClean="0"/>
              <a:t>12/3/2020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472E-C399-48DC-9CF4-EC1003408D6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851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B1804-F4A3-4291-B778-6630EDC13C68}" type="datetimeFigureOut">
              <a:rPr lang="el-GR" smtClean="0"/>
              <a:t>12/3/2020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472E-C399-48DC-9CF4-EC1003408D6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17941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B1804-F4A3-4291-B778-6630EDC13C68}" type="datetimeFigureOut">
              <a:rPr lang="el-GR" smtClean="0"/>
              <a:t>12/3/2020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472E-C399-48DC-9CF4-EC1003408D6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1928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B1804-F4A3-4291-B778-6630EDC13C68}" type="datetimeFigureOut">
              <a:rPr lang="el-GR" smtClean="0"/>
              <a:t>12/3/2020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472E-C399-48DC-9CF4-EC1003408D6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5210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B1804-F4A3-4291-B778-6630EDC13C68}" type="datetimeFigureOut">
              <a:rPr lang="el-GR" smtClean="0"/>
              <a:t>12/3/2020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472E-C399-48DC-9CF4-EC1003408D6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84806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B1804-F4A3-4291-B778-6630EDC13C68}" type="datetimeFigureOut">
              <a:rPr lang="el-GR" smtClean="0"/>
              <a:t>12/3/2020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472E-C399-48DC-9CF4-EC1003408D6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17666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B1804-F4A3-4291-B778-6630EDC13C68}" type="datetimeFigureOut">
              <a:rPr lang="el-GR" smtClean="0"/>
              <a:t>12/3/2020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472E-C399-48DC-9CF4-EC1003408D6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3066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8E1C3-ED5F-45B5-8265-B398C4B213CC}" type="datetimeFigureOut">
              <a:rPr lang="el-GR" smtClean="0"/>
              <a:t>12/3/2020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3D088-C088-45F6-BA57-3525A32A960A}" type="slidenum">
              <a:rPr lang="el-GR" smtClean="0"/>
              <a:t>‹#›</a:t>
            </a:fld>
            <a:endParaRPr lang="el-GR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A8AD4101-59C9-42C3-805A-877C536F29DD}"/>
              </a:ext>
            </a:extLst>
          </p:cNvPr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2"/>
          <a:stretch/>
        </p:blipFill>
        <p:spPr>
          <a:xfrm>
            <a:off x="10502900" y="0"/>
            <a:ext cx="1689100" cy="1646238"/>
          </a:xfrm>
          <a:prstGeom prst="rect">
            <a:avLst/>
          </a:prstGeom>
        </p:spPr>
      </p:pic>
      <p:pic>
        <p:nvPicPr>
          <p:cNvPr id="8" name="Εικόνα 7" descr="IKY - Ίδρυμα Κρατικών Υποτροφιών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89778" y="6145879"/>
            <a:ext cx="1502222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Εικόνα 8" descr="F:\Work\2846 GEO ERGON PAIDEIA\logos\erasmus+.png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488" y="6169256"/>
            <a:ext cx="1890395" cy="6803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7315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B1804-F4A3-4291-B778-6630EDC13C68}" type="datetimeFigureOut">
              <a:rPr lang="el-GR" smtClean="0"/>
              <a:t>12/3/2020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472E-C399-48DC-9CF4-EC1003408D6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45130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B1804-F4A3-4291-B778-6630EDC13C68}" type="datetimeFigureOut">
              <a:rPr lang="el-GR" smtClean="0"/>
              <a:t>12/3/2020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472E-C399-48DC-9CF4-EC1003408D6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28542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B1804-F4A3-4291-B778-6630EDC13C68}" type="datetimeFigureOut">
              <a:rPr lang="el-GR" smtClean="0"/>
              <a:t>12/3/2020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472E-C399-48DC-9CF4-EC1003408D6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81185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5F1A-9375-4BF6-AF52-7970F1792948}" type="datetimeFigureOut">
              <a:rPr lang="el-GR" smtClean="0"/>
              <a:t>12/3/2020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67AC3-6292-4718-A63B-2A6109BCD5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21306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5F1A-9375-4BF6-AF52-7970F1792948}" type="datetimeFigureOut">
              <a:rPr lang="el-GR" smtClean="0"/>
              <a:t>12/3/2020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67AC3-6292-4718-A63B-2A6109BCD5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11322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5F1A-9375-4BF6-AF52-7970F1792948}" type="datetimeFigureOut">
              <a:rPr lang="el-GR" smtClean="0"/>
              <a:t>12/3/2020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67AC3-6292-4718-A63B-2A6109BCD5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52350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5F1A-9375-4BF6-AF52-7970F1792948}" type="datetimeFigureOut">
              <a:rPr lang="el-GR" smtClean="0"/>
              <a:t>12/3/2020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67AC3-6292-4718-A63B-2A6109BCD5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5219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5F1A-9375-4BF6-AF52-7970F1792948}" type="datetimeFigureOut">
              <a:rPr lang="el-GR" smtClean="0"/>
              <a:t>12/3/2020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67AC3-6292-4718-A63B-2A6109BCD5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94293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5F1A-9375-4BF6-AF52-7970F1792948}" type="datetimeFigureOut">
              <a:rPr lang="el-GR" smtClean="0"/>
              <a:t>12/3/2020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67AC3-6292-4718-A63B-2A6109BCD5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51422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5F1A-9375-4BF6-AF52-7970F1792948}" type="datetimeFigureOut">
              <a:rPr lang="el-GR" smtClean="0"/>
              <a:t>12/3/2020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67AC3-6292-4718-A63B-2A6109BCD5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023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8E1C3-ED5F-45B5-8265-B398C4B213CC}" type="datetimeFigureOut">
              <a:rPr lang="el-GR" smtClean="0"/>
              <a:t>12/3/2020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3D088-C088-45F6-BA57-3525A32A960A}" type="slidenum">
              <a:rPr lang="el-GR" smtClean="0"/>
              <a:t>‹#›</a:t>
            </a:fld>
            <a:endParaRPr lang="el-GR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EE921FEE-8887-4E43-A091-63657B77D901}"/>
              </a:ext>
            </a:extLst>
          </p:cNvPr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2"/>
          <a:stretch/>
        </p:blipFill>
        <p:spPr>
          <a:xfrm>
            <a:off x="10502900" y="0"/>
            <a:ext cx="1689100" cy="1646238"/>
          </a:xfrm>
          <a:prstGeom prst="rect">
            <a:avLst/>
          </a:prstGeom>
        </p:spPr>
      </p:pic>
      <p:pic>
        <p:nvPicPr>
          <p:cNvPr id="8" name="Εικόνα 7" descr="IKY - Ίδρυμα Κρατικών Υποτροφιών">
            <a:extLst>
              <a:ext uri="{FF2B5EF4-FFF2-40B4-BE49-F238E27FC236}">
                <a16:creationId xmlns:a16="http://schemas.microsoft.com/office/drawing/2014/main" id="{CCE122D9-5D18-4A84-B3D7-352D6B550323}"/>
              </a:ext>
            </a:extLst>
          </p:cNvPr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89778" y="6175375"/>
            <a:ext cx="1502222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Εικόνα 8" descr="F:\Work\2846 GEO ERGON PAIDEIA\logos\erasmus+.png">
            <a:extLst>
              <a:ext uri="{FF2B5EF4-FFF2-40B4-BE49-F238E27FC236}">
                <a16:creationId xmlns:a16="http://schemas.microsoft.com/office/drawing/2014/main" id="{65F4E565-7942-4598-8445-DF50E69151B0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992" y="6198752"/>
            <a:ext cx="1890395" cy="6803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38113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5F1A-9375-4BF6-AF52-7970F1792948}" type="datetimeFigureOut">
              <a:rPr lang="el-GR" smtClean="0"/>
              <a:t>12/3/2020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67AC3-6292-4718-A63B-2A6109BCD5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53257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5F1A-9375-4BF6-AF52-7970F1792948}" type="datetimeFigureOut">
              <a:rPr lang="el-GR" smtClean="0"/>
              <a:t>12/3/2020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67AC3-6292-4718-A63B-2A6109BCD5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91805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5F1A-9375-4BF6-AF52-7970F1792948}" type="datetimeFigureOut">
              <a:rPr lang="el-GR" smtClean="0"/>
              <a:t>12/3/2020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67AC3-6292-4718-A63B-2A6109BCD5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69290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5F1A-9375-4BF6-AF52-7970F1792948}" type="datetimeFigureOut">
              <a:rPr lang="el-GR" smtClean="0"/>
              <a:t>12/3/2020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67AC3-6292-4718-A63B-2A6109BCD5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49200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5F1A-9375-4BF6-AF52-7970F1792948}" type="datetimeFigureOut">
              <a:rPr lang="el-GR" smtClean="0"/>
              <a:t>12/3/2020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67AC3-6292-4718-A63B-2A6109BCD5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78068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9DFD9-6E1A-4FCC-AFB7-2B84907D14A3}" type="datetimeFigureOut">
              <a:rPr lang="el-GR" smtClean="0"/>
              <a:t>12/3/2020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33E49-57D9-4D65-9526-D8A81F5411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70085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9DFD9-6E1A-4FCC-AFB7-2B84907D14A3}" type="datetimeFigureOut">
              <a:rPr lang="el-GR" smtClean="0"/>
              <a:t>12/3/2020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33E49-57D9-4D65-9526-D8A81F5411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63583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9DFD9-6E1A-4FCC-AFB7-2B84907D14A3}" type="datetimeFigureOut">
              <a:rPr lang="el-GR" smtClean="0"/>
              <a:t>12/3/2020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33E49-57D9-4D65-9526-D8A81F5411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15801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9DFD9-6E1A-4FCC-AFB7-2B84907D14A3}" type="datetimeFigureOut">
              <a:rPr lang="el-GR" smtClean="0"/>
              <a:t>12/3/2020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33E49-57D9-4D65-9526-D8A81F5411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62297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9DFD9-6E1A-4FCC-AFB7-2B84907D14A3}" type="datetimeFigureOut">
              <a:rPr lang="el-GR" smtClean="0"/>
              <a:t>12/3/2020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33E49-57D9-4D65-9526-D8A81F5411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0252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8E1C3-ED5F-45B5-8265-B398C4B213CC}" type="datetimeFigureOut">
              <a:rPr lang="el-GR" smtClean="0"/>
              <a:t>12/3/2020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3D088-C088-45F6-BA57-3525A32A960A}" type="slidenum">
              <a:rPr lang="el-GR" smtClean="0"/>
              <a:t>‹#›</a:t>
            </a:fld>
            <a:endParaRPr lang="el-GR"/>
          </a:p>
        </p:txBody>
      </p:sp>
      <p:pic>
        <p:nvPicPr>
          <p:cNvPr id="8" name="Εικόνα 6">
            <a:extLst>
              <a:ext uri="{FF2B5EF4-FFF2-40B4-BE49-F238E27FC236}">
                <a16:creationId xmlns:a16="http://schemas.microsoft.com/office/drawing/2014/main" id="{60373A8D-B47D-4068-B25D-DAC68E5C3F1D}"/>
              </a:ext>
            </a:extLst>
          </p:cNvPr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2"/>
          <a:stretch/>
        </p:blipFill>
        <p:spPr>
          <a:xfrm>
            <a:off x="10502900" y="0"/>
            <a:ext cx="1689100" cy="1646238"/>
          </a:xfrm>
          <a:prstGeom prst="rect">
            <a:avLst/>
          </a:prstGeom>
        </p:spPr>
      </p:pic>
      <p:pic>
        <p:nvPicPr>
          <p:cNvPr id="11" name="Εικόνα 7" descr="IKY - Ίδρυμα Κρατικών Υποτροφιών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89778" y="6145879"/>
            <a:ext cx="1502222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Εικόνα 8" descr="F:\Work\2846 GEO ERGON PAIDEIA\logos\erasmus+.png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488" y="6169256"/>
            <a:ext cx="1890395" cy="6803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32552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9DFD9-6E1A-4FCC-AFB7-2B84907D14A3}" type="datetimeFigureOut">
              <a:rPr lang="el-GR" smtClean="0"/>
              <a:t>12/3/2020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33E49-57D9-4D65-9526-D8A81F5411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39136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9DFD9-6E1A-4FCC-AFB7-2B84907D14A3}" type="datetimeFigureOut">
              <a:rPr lang="el-GR" smtClean="0"/>
              <a:t>12/3/2020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33E49-57D9-4D65-9526-D8A81F5411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84930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9DFD9-6E1A-4FCC-AFB7-2B84907D14A3}" type="datetimeFigureOut">
              <a:rPr lang="el-GR" smtClean="0"/>
              <a:t>12/3/2020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33E49-57D9-4D65-9526-D8A81F5411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91299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9DFD9-6E1A-4FCC-AFB7-2B84907D14A3}" type="datetimeFigureOut">
              <a:rPr lang="el-GR" smtClean="0"/>
              <a:t>12/3/2020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33E49-57D9-4D65-9526-D8A81F5411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01744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9DFD9-6E1A-4FCC-AFB7-2B84907D14A3}" type="datetimeFigureOut">
              <a:rPr lang="el-GR" smtClean="0"/>
              <a:t>12/3/2020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33E49-57D9-4D65-9526-D8A81F5411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24193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9DFD9-6E1A-4FCC-AFB7-2B84907D14A3}" type="datetimeFigureOut">
              <a:rPr lang="el-GR" smtClean="0"/>
              <a:t>12/3/2020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33E49-57D9-4D65-9526-D8A81F5411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30654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145177" y="287020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Στυλ κύριου υπότιτλου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83972-9ACE-4981-BD5E-4324510006C9}" type="datetimeFigureOut">
              <a:rPr lang="el-GR" smtClean="0"/>
              <a:t>12/3/2020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35A7-BB65-41C2-B8B4-8D662F3519B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17479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83972-9ACE-4981-BD5E-4324510006C9}" type="datetimeFigureOut">
              <a:rPr lang="el-GR" smtClean="0"/>
              <a:t>12/3/2020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35A7-BB65-41C2-B8B4-8D662F3519B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73668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83972-9ACE-4981-BD5E-4324510006C9}" type="datetimeFigureOut">
              <a:rPr lang="el-GR" smtClean="0"/>
              <a:t>12/3/2020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35A7-BB65-41C2-B8B4-8D662F3519B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36008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83972-9ACE-4981-BD5E-4324510006C9}" type="datetimeFigureOut">
              <a:rPr lang="el-GR" smtClean="0"/>
              <a:t>12/3/2020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35A7-BB65-41C2-B8B4-8D662F3519B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846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8E1C3-ED5F-45B5-8265-B398C4B213CC}" type="datetimeFigureOut">
              <a:rPr lang="el-GR" smtClean="0"/>
              <a:t>12/3/2020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3D088-C088-45F6-BA57-3525A32A960A}" type="slidenum">
              <a:rPr lang="el-GR" smtClean="0"/>
              <a:t>‹#›</a:t>
            </a:fld>
            <a:endParaRPr lang="el-GR"/>
          </a:p>
        </p:txBody>
      </p:sp>
      <p:pic>
        <p:nvPicPr>
          <p:cNvPr id="10" name="Εικόνα 6">
            <a:extLst>
              <a:ext uri="{FF2B5EF4-FFF2-40B4-BE49-F238E27FC236}">
                <a16:creationId xmlns:a16="http://schemas.microsoft.com/office/drawing/2014/main" id="{29324E56-95AF-403B-9382-2BDC5E4BDCD1}"/>
              </a:ext>
            </a:extLst>
          </p:cNvPr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2"/>
          <a:stretch/>
        </p:blipFill>
        <p:spPr>
          <a:xfrm>
            <a:off x="10502900" y="0"/>
            <a:ext cx="1689100" cy="1646238"/>
          </a:xfrm>
          <a:prstGeom prst="rect">
            <a:avLst/>
          </a:prstGeom>
        </p:spPr>
      </p:pic>
      <p:pic>
        <p:nvPicPr>
          <p:cNvPr id="11" name="Εικόνα 7" descr="IKY - Ίδρυμα Κρατικών Υποτροφιών">
            <a:extLst>
              <a:ext uri="{FF2B5EF4-FFF2-40B4-BE49-F238E27FC236}">
                <a16:creationId xmlns:a16="http://schemas.microsoft.com/office/drawing/2014/main" id="{B129EC2C-4BDF-484C-A2AD-444C4F8E6411}"/>
              </a:ext>
            </a:extLst>
          </p:cNvPr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89778" y="6175375"/>
            <a:ext cx="1502222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Εικόνα 8" descr="F:\Work\2846 GEO ERGON PAIDEIA\logos\erasmus+.png">
            <a:extLst>
              <a:ext uri="{FF2B5EF4-FFF2-40B4-BE49-F238E27FC236}">
                <a16:creationId xmlns:a16="http://schemas.microsoft.com/office/drawing/2014/main" id="{8A1AB7B2-EC8A-4EA2-933B-D4729E537B40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992" y="6198752"/>
            <a:ext cx="1890395" cy="6803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64511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83972-9ACE-4981-BD5E-4324510006C9}" type="datetimeFigureOut">
              <a:rPr lang="el-GR" smtClean="0"/>
              <a:t>12/3/2020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35A7-BB65-41C2-B8B4-8D662F3519B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76858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83972-9ACE-4981-BD5E-4324510006C9}" type="datetimeFigureOut">
              <a:rPr lang="el-GR" smtClean="0"/>
              <a:t>12/3/2020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35A7-BB65-41C2-B8B4-8D662F3519B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64391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83972-9ACE-4981-BD5E-4324510006C9}" type="datetimeFigureOut">
              <a:rPr lang="el-GR" smtClean="0"/>
              <a:t>12/3/2020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35A7-BB65-41C2-B8B4-8D662F3519B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2816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83972-9ACE-4981-BD5E-4324510006C9}" type="datetimeFigureOut">
              <a:rPr lang="el-GR" smtClean="0"/>
              <a:t>12/3/2020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35A7-BB65-41C2-B8B4-8D662F3519B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21861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83972-9ACE-4981-BD5E-4324510006C9}" type="datetimeFigureOut">
              <a:rPr lang="el-GR" smtClean="0"/>
              <a:t>12/3/2020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35A7-BB65-41C2-B8B4-8D662F3519B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89484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83972-9ACE-4981-BD5E-4324510006C9}" type="datetimeFigureOut">
              <a:rPr lang="el-GR" smtClean="0"/>
              <a:t>12/3/2020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35A7-BB65-41C2-B8B4-8D662F3519B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59410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83972-9ACE-4981-BD5E-4324510006C9}" type="datetimeFigureOut">
              <a:rPr lang="el-GR" smtClean="0"/>
              <a:t>12/3/2020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35A7-BB65-41C2-B8B4-8D662F3519B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09358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498BB-3A43-4D72-A67F-D59C863472C4}" type="datetimeFigureOut">
              <a:rPr lang="el-GR" smtClean="0"/>
              <a:t>12/3/2020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1C898-1FDB-4CA1-9F90-EC71646DA4B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08047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498BB-3A43-4D72-A67F-D59C863472C4}" type="datetimeFigureOut">
              <a:rPr lang="el-GR" smtClean="0"/>
              <a:t>12/3/2020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1C898-1FDB-4CA1-9F90-EC71646DA4B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97780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498BB-3A43-4D72-A67F-D59C863472C4}" type="datetimeFigureOut">
              <a:rPr lang="el-GR" smtClean="0"/>
              <a:t>12/3/2020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1C898-1FDB-4CA1-9F90-EC71646DA4B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5975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8E1C3-ED5F-45B5-8265-B398C4B213CC}" type="datetimeFigureOut">
              <a:rPr lang="el-GR" smtClean="0"/>
              <a:t>12/3/2020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3D088-C088-45F6-BA57-3525A32A960A}" type="slidenum">
              <a:rPr lang="el-GR" smtClean="0"/>
              <a:t>‹#›</a:t>
            </a:fld>
            <a:endParaRPr lang="el-GR"/>
          </a:p>
        </p:txBody>
      </p:sp>
      <p:pic>
        <p:nvPicPr>
          <p:cNvPr id="6" name="Εικόνα 6">
            <a:extLst>
              <a:ext uri="{FF2B5EF4-FFF2-40B4-BE49-F238E27FC236}">
                <a16:creationId xmlns:a16="http://schemas.microsoft.com/office/drawing/2014/main" id="{3E455F29-BE85-4D69-9E46-47C99CBDB6C0}"/>
              </a:ext>
            </a:extLst>
          </p:cNvPr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2"/>
          <a:stretch/>
        </p:blipFill>
        <p:spPr>
          <a:xfrm>
            <a:off x="10502900" y="0"/>
            <a:ext cx="1689100" cy="1646238"/>
          </a:xfrm>
          <a:prstGeom prst="rect">
            <a:avLst/>
          </a:prstGeom>
        </p:spPr>
      </p:pic>
      <p:pic>
        <p:nvPicPr>
          <p:cNvPr id="7" name="Εικόνα 7" descr="IKY - Ίδρυμα Κρατικών Υποτροφιών">
            <a:extLst>
              <a:ext uri="{FF2B5EF4-FFF2-40B4-BE49-F238E27FC236}">
                <a16:creationId xmlns:a16="http://schemas.microsoft.com/office/drawing/2014/main" id="{31EAB5BF-4129-4B37-9659-4B3659FB96E3}"/>
              </a:ext>
            </a:extLst>
          </p:cNvPr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89778" y="6175375"/>
            <a:ext cx="1502222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Εικόνα 8" descr="F:\Work\2846 GEO ERGON PAIDEIA\logos\erasmus+.png">
            <a:extLst>
              <a:ext uri="{FF2B5EF4-FFF2-40B4-BE49-F238E27FC236}">
                <a16:creationId xmlns:a16="http://schemas.microsoft.com/office/drawing/2014/main" id="{79B09D1A-F16B-40EC-B390-221D71185D5E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992" y="6198752"/>
            <a:ext cx="1890395" cy="6803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528114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498BB-3A43-4D72-A67F-D59C863472C4}" type="datetimeFigureOut">
              <a:rPr lang="el-GR" smtClean="0"/>
              <a:t>12/3/2020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1C898-1FDB-4CA1-9F90-EC71646DA4B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21274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498BB-3A43-4D72-A67F-D59C863472C4}" type="datetimeFigureOut">
              <a:rPr lang="el-GR" smtClean="0"/>
              <a:t>12/3/2020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1C898-1FDB-4CA1-9F90-EC71646DA4B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44543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498BB-3A43-4D72-A67F-D59C863472C4}" type="datetimeFigureOut">
              <a:rPr lang="el-GR" smtClean="0"/>
              <a:t>12/3/2020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1C898-1FDB-4CA1-9F90-EC71646DA4B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43809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498BB-3A43-4D72-A67F-D59C863472C4}" type="datetimeFigureOut">
              <a:rPr lang="el-GR" smtClean="0"/>
              <a:t>12/3/2020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1C898-1FDB-4CA1-9F90-EC71646DA4B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82789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498BB-3A43-4D72-A67F-D59C863472C4}" type="datetimeFigureOut">
              <a:rPr lang="el-GR" smtClean="0"/>
              <a:t>12/3/2020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1C898-1FDB-4CA1-9F90-EC71646DA4B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52335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498BB-3A43-4D72-A67F-D59C863472C4}" type="datetimeFigureOut">
              <a:rPr lang="el-GR" smtClean="0"/>
              <a:t>12/3/2020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1C898-1FDB-4CA1-9F90-EC71646DA4B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95852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498BB-3A43-4D72-A67F-D59C863472C4}" type="datetimeFigureOut">
              <a:rPr lang="el-GR" smtClean="0"/>
              <a:t>12/3/2020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1C898-1FDB-4CA1-9F90-EC71646DA4B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168587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498BB-3A43-4D72-A67F-D59C863472C4}" type="datetimeFigureOut">
              <a:rPr lang="el-GR" smtClean="0"/>
              <a:t>12/3/2020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1C898-1FDB-4CA1-9F90-EC71646DA4B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1912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8E1C3-ED5F-45B5-8265-B398C4B213CC}" type="datetimeFigureOut">
              <a:rPr lang="el-GR" smtClean="0"/>
              <a:t>12/3/2020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3D088-C088-45F6-BA57-3525A32A960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2422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8E1C3-ED5F-45B5-8265-B398C4B213CC}" type="datetimeFigureOut">
              <a:rPr lang="el-GR" smtClean="0"/>
              <a:t>12/3/2020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3D088-C088-45F6-BA57-3525A32A960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3761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8E1C3-ED5F-45B5-8265-B398C4B213CC}" type="datetimeFigureOut">
              <a:rPr lang="el-GR" smtClean="0"/>
              <a:t>12/3/2020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3D088-C088-45F6-BA57-3525A32A960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4589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8E1C3-ED5F-45B5-8265-B398C4B213CC}" type="datetimeFigureOut">
              <a:rPr lang="el-GR" smtClean="0"/>
              <a:t>12/3/2020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3D088-C088-45F6-BA57-3525A32A960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9241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B1804-F4A3-4291-B778-6630EDC13C68}" type="datetimeFigureOut">
              <a:rPr lang="el-GR" smtClean="0"/>
              <a:t>12/3/2020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A472E-C399-48DC-9CF4-EC1003408D6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6301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D5F1A-9375-4BF6-AF52-7970F1792948}" type="datetimeFigureOut">
              <a:rPr lang="el-GR" smtClean="0"/>
              <a:t>12/3/2020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67AC3-6292-4718-A63B-2A6109BCD5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3074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9DFD9-6E1A-4FCC-AFB7-2B84907D14A3}" type="datetimeFigureOut">
              <a:rPr lang="el-GR" smtClean="0"/>
              <a:t>12/3/2020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33E49-57D9-4D65-9526-D8A81F5411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509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90"/>
          <a:stretch/>
        </p:blipFill>
        <p:spPr>
          <a:xfrm>
            <a:off x="39189" y="1029061"/>
            <a:ext cx="12122331" cy="4376057"/>
          </a:xfrm>
          <a:prstGeom prst="rect">
            <a:avLst/>
          </a:prstGeom>
        </p:spPr>
      </p:pic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603068" y="25060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03068" y="157617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/>
              <a:t>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498BB-3A43-4D72-A67F-D59C863472C4}" type="datetimeFigureOut">
              <a:rPr lang="el-GR" smtClean="0"/>
              <a:t>12/3/2020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1C898-1FDB-4CA1-9F90-EC71646DA4B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497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498BB-3A43-4D72-A67F-D59C863472C4}" type="datetimeFigureOut">
              <a:rPr lang="el-GR" smtClean="0"/>
              <a:t>12/3/2020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1C898-1FDB-4CA1-9F90-EC71646DA4B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5645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7.png"/><Relationship Id="rId4" Type="http://schemas.openxmlformats.org/officeDocument/2006/relationships/image" Target="../media/image11.jpeg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3d-remath-forum.182179.n8.nabbl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032975" y="0"/>
            <a:ext cx="3412902" cy="165576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code: </a:t>
            </a:r>
            <a:endParaRPr lang="el-G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2019-1-EL01-KA201-062914</a:t>
            </a:r>
          </a:p>
          <a:p>
            <a:pPr>
              <a:spcBef>
                <a:spcPts val="0"/>
              </a:spcBef>
            </a:pP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1600" i="1" dirty="0"/>
              <a:t>Erasmus+ Call: 2019 - KA2 -</a:t>
            </a:r>
            <a:endParaRPr lang="el-GR" sz="1600" dirty="0"/>
          </a:p>
        </p:txBody>
      </p:sp>
      <p:sp>
        <p:nvSpPr>
          <p:cNvPr id="4" name="Τίτλος 1"/>
          <p:cNvSpPr>
            <a:spLocks noGrp="1"/>
          </p:cNvSpPr>
          <p:nvPr>
            <p:ph type="ctrTitle"/>
          </p:nvPr>
        </p:nvSpPr>
        <p:spPr>
          <a:xfrm>
            <a:off x="385095" y="2093263"/>
            <a:ext cx="11931938" cy="2387600"/>
          </a:xfrm>
        </p:spPr>
        <p:txBody>
          <a:bodyPr>
            <a:noAutofit/>
          </a:bodyPr>
          <a:lstStyle/>
          <a:p>
            <a:r>
              <a:rPr lang="en-US" sz="3600" cap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3D printing technology aims students understanding </a:t>
            </a:r>
            <a:r>
              <a:rPr lang="en-US" sz="3600" cap="none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maths</a:t>
            </a:r>
            <a:r>
              <a:rPr lang="en-US" sz="3600" cap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and recycling procedure</a:t>
            </a:r>
            <a:endParaRPr lang="el-GR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5" name="Εικόνα 4" descr="C:\Users\eugeniafr\Dropbox\ERASMUS+\ERASMUS+2019\λογότυπα\PANEPISTIMIO_LOGO_EN-μπλε_no_background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6" y="1956127"/>
            <a:ext cx="947518" cy="64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Εικόνα 5" descr="C:\Users\eugeniafr\Dropbox\ERASMUS+\ERASMUS+2019\λογότυπα\QMLab.emf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75" y="2795728"/>
            <a:ext cx="905241" cy="461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Εικόνα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99" y="2754137"/>
            <a:ext cx="1018157" cy="502735"/>
          </a:xfrm>
          <a:prstGeom prst="rect">
            <a:avLst/>
          </a:prstGeom>
        </p:spPr>
      </p:pic>
      <p:pic>
        <p:nvPicPr>
          <p:cNvPr id="8" name="Picture 6" descr="C:\Users\eugeniafr\Dropbox\ERASMUS+\ERASMUS+2019\λογότυπα\PrivaSi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256" y="2723945"/>
            <a:ext cx="1065530" cy="563118"/>
          </a:xfrm>
          <a:prstGeom prst="rect">
            <a:avLst/>
          </a:prstGeom>
          <a:noFill/>
        </p:spPr>
      </p:pic>
      <p:pic>
        <p:nvPicPr>
          <p:cNvPr id="9" name="Εικόνα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16" y="1997639"/>
            <a:ext cx="735729" cy="591838"/>
          </a:xfrm>
          <a:prstGeom prst="rect">
            <a:avLst/>
          </a:prstGeom>
        </p:spPr>
      </p:pic>
      <p:pic>
        <p:nvPicPr>
          <p:cNvPr id="10" name="Picture 5" descr="C:\Users\eugeniafr\Dropbox\ERASMUS+\ERASMUS+2019\λογότυπα\Sarzana Italy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457" y="2009694"/>
            <a:ext cx="590795" cy="591838"/>
          </a:xfrm>
          <a:prstGeom prst="rect">
            <a:avLst/>
          </a:prstGeom>
          <a:noFill/>
        </p:spPr>
      </p:pic>
      <p:pic>
        <p:nvPicPr>
          <p:cNvPr id="11" name="Εικόνα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52" y="1987100"/>
            <a:ext cx="735729" cy="639643"/>
          </a:xfrm>
          <a:prstGeom prst="rect">
            <a:avLst/>
          </a:prstGeom>
        </p:spPr>
      </p:pic>
      <p:sp>
        <p:nvSpPr>
          <p:cNvPr id="12" name="Ορθογώνιο 11"/>
          <p:cNvSpPr/>
          <p:nvPr/>
        </p:nvSpPr>
        <p:spPr>
          <a:xfrm>
            <a:off x="1794245" y="5839886"/>
            <a:ext cx="86803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  <a:ea typeface="+mj-ea"/>
                <a:cs typeface="+mj-cs"/>
              </a:rPr>
              <a:t>1</a:t>
            </a:r>
            <a:r>
              <a:rPr lang="en-US" sz="2800" b="1" baseline="30000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  <a:ea typeface="+mj-ea"/>
                <a:cs typeface="+mj-cs"/>
              </a:rPr>
              <a:t>st</a:t>
            </a:r>
            <a:r>
              <a:rPr lang="en-US" sz="28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  <a:ea typeface="+mj-ea"/>
                <a:cs typeface="+mj-cs"/>
              </a:rPr>
              <a:t> </a:t>
            </a:r>
            <a:r>
              <a:rPr lang="pt-PT" sz="2800" b="1" dirty="0" err="1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  <a:ea typeface="+mj-ea"/>
                <a:cs typeface="+mj-cs"/>
              </a:rPr>
              <a:t>Learning</a:t>
            </a:r>
            <a:r>
              <a:rPr lang="pt-PT" sz="28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  <a:ea typeface="+mj-ea"/>
                <a:cs typeface="+mj-cs"/>
              </a:rPr>
              <a:t>, </a:t>
            </a:r>
            <a:r>
              <a:rPr lang="pt-PT" sz="2800" b="1" dirty="0" err="1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  <a:ea typeface="+mj-ea"/>
                <a:cs typeface="+mj-cs"/>
              </a:rPr>
              <a:t>Teaching</a:t>
            </a:r>
            <a:r>
              <a:rPr lang="pt-PT" sz="28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  <a:ea typeface="+mj-ea"/>
                <a:cs typeface="+mj-cs"/>
              </a:rPr>
              <a:t> </a:t>
            </a:r>
            <a:r>
              <a:rPr lang="pt-PT" sz="2800" b="1" dirty="0" err="1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  <a:ea typeface="+mj-ea"/>
                <a:cs typeface="+mj-cs"/>
              </a:rPr>
              <a:t>and</a:t>
            </a:r>
            <a:r>
              <a:rPr lang="pt-PT" sz="28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  <a:ea typeface="+mj-ea"/>
                <a:cs typeface="+mj-cs"/>
              </a:rPr>
              <a:t> Training </a:t>
            </a:r>
            <a:r>
              <a:rPr lang="pt-PT" sz="2800" b="1" dirty="0" err="1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  <a:ea typeface="+mj-ea"/>
                <a:cs typeface="+mj-cs"/>
              </a:rPr>
              <a:t>Activity</a:t>
            </a:r>
            <a:r>
              <a:rPr lang="pt-PT" sz="28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  <a:ea typeface="+mj-ea"/>
                <a:cs typeface="+mj-cs"/>
              </a:rPr>
              <a:t> (C1)</a:t>
            </a:r>
            <a:endParaRPr lang="el-GR" sz="28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ea typeface="+mj-ea"/>
              <a:cs typeface="+mj-cs"/>
            </a:endParaRPr>
          </a:p>
          <a:p>
            <a:pPr algn="ctr"/>
            <a:r>
              <a:rPr lang="en-US" sz="2000" b="1" dirty="0" err="1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  <a:ea typeface="+mj-ea"/>
                <a:cs typeface="+mj-cs"/>
              </a:rPr>
              <a:t>Frebruary</a:t>
            </a:r>
            <a:r>
              <a:rPr lang="en-US" sz="20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  <a:ea typeface="+mj-ea"/>
                <a:cs typeface="+mj-cs"/>
              </a:rPr>
              <a:t> 3-6, 2020, Chios, Greece</a:t>
            </a:r>
          </a:p>
        </p:txBody>
      </p:sp>
      <p:pic>
        <p:nvPicPr>
          <p:cNvPr id="13" name="Εικόνα 12" descr="IKY - Ίδρυμα Κρατικών Υποτροφιών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572750" y="0"/>
            <a:ext cx="1619250" cy="69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Εικόνα 13" descr="F:\Work\2846 GEO ERGON PAIDEIA\logos\erasmus+.pn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515" y="-16029"/>
            <a:ext cx="1750722" cy="63094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3417801" y="4867987"/>
            <a:ext cx="62343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Lucida Handwriting" panose="03010101010101010101" pitchFamily="66" charset="0"/>
              </a:rPr>
              <a:t>Map for </a:t>
            </a:r>
            <a:r>
              <a:rPr lang="en-US" sz="3200" b="1" dirty="0" err="1">
                <a:solidFill>
                  <a:srgbClr val="FF0000"/>
                </a:solidFill>
                <a:latin typeface="Lucida Handwriting" panose="03010101010101010101" pitchFamily="66" charset="0"/>
              </a:rPr>
              <a:t>maths</a:t>
            </a:r>
            <a:r>
              <a:rPr lang="en-US" sz="3200" b="1" dirty="0">
                <a:solidFill>
                  <a:srgbClr val="FF0000"/>
                </a:solidFill>
                <a:latin typeface="Lucida Handwriting" panose="03010101010101010101" pitchFamily="66" charset="0"/>
              </a:rPr>
              <a:t> disabilities</a:t>
            </a:r>
          </a:p>
        </p:txBody>
      </p:sp>
    </p:spTree>
    <p:extLst>
      <p:ext uri="{BB962C8B-B14F-4D97-AF65-F5344CB8AC3E}">
        <p14:creationId xmlns:p14="http://schemas.microsoft.com/office/powerpoint/2010/main" val="1270893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217EBD-F122-4493-A6E9-65E42FCB8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6699FF"/>
                </a:solidFill>
                <a:latin typeface="Candara" panose="020E0502030303020204" pitchFamily="34" charset="0"/>
              </a:rPr>
              <a:t>Map for </a:t>
            </a:r>
            <a:r>
              <a:rPr lang="en-US" dirty="0" err="1">
                <a:solidFill>
                  <a:srgbClr val="6699FF"/>
                </a:solidFill>
                <a:latin typeface="Candara" panose="020E0502030303020204" pitchFamily="34" charset="0"/>
              </a:rPr>
              <a:t>Maths</a:t>
            </a:r>
            <a:r>
              <a:rPr lang="en-US" dirty="0">
                <a:solidFill>
                  <a:srgbClr val="6699FF"/>
                </a:solidFill>
                <a:latin typeface="Candara" panose="020E0502030303020204" pitchFamily="34" charset="0"/>
              </a:rPr>
              <a:t> Disabilities</a:t>
            </a: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3188E4F-01D5-494A-88F4-74104E2349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pt-PT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966ECCD-9FBB-405C-862A-B7F88B07CA6E}"/>
              </a:ext>
            </a:extLst>
          </p:cNvPr>
          <p:cNvSpPr/>
          <p:nvPr/>
        </p:nvSpPr>
        <p:spPr>
          <a:xfrm>
            <a:off x="1142282" y="2602110"/>
            <a:ext cx="3905573" cy="1325563"/>
          </a:xfrm>
          <a:prstGeom prst="rect">
            <a:avLst/>
          </a:prstGeom>
          <a:solidFill>
            <a:srgbClr val="A5A5A5">
              <a:alpha val="16863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Teachers’ experience</a:t>
            </a:r>
            <a:endParaRPr lang="pt-PT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0573C867-BF3D-4D9A-BBB1-016DAA31FAE2}"/>
              </a:ext>
            </a:extLst>
          </p:cNvPr>
          <p:cNvSpPr/>
          <p:nvPr/>
        </p:nvSpPr>
        <p:spPr>
          <a:xfrm>
            <a:off x="1142281" y="4242088"/>
            <a:ext cx="3905573" cy="1325563"/>
          </a:xfrm>
          <a:prstGeom prst="rect">
            <a:avLst/>
          </a:prstGeom>
          <a:solidFill>
            <a:srgbClr val="A5A5A5">
              <a:alpha val="16863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Sample of selected students</a:t>
            </a:r>
            <a:endParaRPr lang="pt-PT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Seta: Para Baixo 5">
            <a:extLst>
              <a:ext uri="{FF2B5EF4-FFF2-40B4-BE49-F238E27FC236}">
                <a16:creationId xmlns:a16="http://schemas.microsoft.com/office/drawing/2014/main" id="{E50B0AAD-938A-4829-B0F5-FD5D9750E8BA}"/>
              </a:ext>
            </a:extLst>
          </p:cNvPr>
          <p:cNvSpPr/>
          <p:nvPr/>
        </p:nvSpPr>
        <p:spPr>
          <a:xfrm rot="16200000">
            <a:off x="5331416" y="3502619"/>
            <a:ext cx="1038386" cy="9973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80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E484B5D-C9A0-463B-8E5E-A07ED427E9BB}"/>
              </a:ext>
            </a:extLst>
          </p:cNvPr>
          <p:cNvSpPr/>
          <p:nvPr/>
        </p:nvSpPr>
        <p:spPr>
          <a:xfrm>
            <a:off x="6653363" y="3308794"/>
            <a:ext cx="3905573" cy="1384995"/>
          </a:xfrm>
          <a:prstGeom prst="rect">
            <a:avLst/>
          </a:prstGeom>
          <a:solidFill>
            <a:srgbClr val="A5A5A5">
              <a:alpha val="16863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Map identifying math disabilities </a:t>
            </a:r>
          </a:p>
          <a:p>
            <a:pPr algn="ctr"/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(grouped in categories)</a:t>
            </a:r>
            <a:endParaRPr lang="pt-PT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879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28923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6699FF"/>
                </a:solidFill>
                <a:latin typeface="Candara" panose="020E0502030303020204" pitchFamily="34" charset="0"/>
              </a:rPr>
              <a:t>Activities</a:t>
            </a:r>
            <a:endParaRPr lang="el-GR" dirty="0">
              <a:solidFill>
                <a:srgbClr val="6699FF"/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52416D42-ECFA-4FCC-8D6A-5049E55E0A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4068891"/>
              </p:ext>
            </p:extLst>
          </p:nvPr>
        </p:nvGraphicFramePr>
        <p:xfrm>
          <a:off x="838200" y="1439333"/>
          <a:ext cx="9120448" cy="4861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3037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28923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6699FF"/>
                </a:solidFill>
                <a:latin typeface="Candara" panose="020E0502030303020204" pitchFamily="34" charset="0"/>
              </a:rPr>
              <a:t>Activities</a:t>
            </a:r>
            <a:endParaRPr lang="el-GR" dirty="0">
              <a:solidFill>
                <a:srgbClr val="6699FF"/>
              </a:solidFill>
              <a:latin typeface="Candara" panose="020E0502030303020204" pitchFamily="34" charset="0"/>
            </a:endParaRP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F0AB96AB-41D9-4013-9123-9CD83F646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003224" cy="4351338"/>
          </a:xfrm>
        </p:spPr>
        <p:txBody>
          <a:bodyPr/>
          <a:lstStyle/>
          <a:p>
            <a:pPr marL="0" indent="0">
              <a:buNone/>
            </a:pPr>
            <a:r>
              <a:rPr lang="pt-PT" dirty="0"/>
              <a:t>A </a:t>
            </a:r>
            <a:r>
              <a:rPr lang="pt-PT" dirty="0" err="1"/>
              <a:t>forum</a:t>
            </a:r>
            <a:r>
              <a:rPr lang="pt-PT" dirty="0"/>
              <a:t> for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discussion</a:t>
            </a:r>
            <a:r>
              <a:rPr lang="pt-PT" dirty="0"/>
              <a:t> </a:t>
            </a:r>
            <a:r>
              <a:rPr lang="en-US" dirty="0"/>
              <a:t>about maps for </a:t>
            </a:r>
            <a:r>
              <a:rPr lang="en-US" dirty="0" err="1"/>
              <a:t>Maths</a:t>
            </a:r>
            <a:r>
              <a:rPr lang="en-US" dirty="0"/>
              <a:t> Disabilities was created.</a:t>
            </a:r>
            <a:endParaRPr lang="pt-PT" dirty="0"/>
          </a:p>
        </p:txBody>
      </p:sp>
      <p:pic>
        <p:nvPicPr>
          <p:cNvPr id="5" name="Imagem 4">
            <a:hlinkClick r:id="rId2"/>
            <a:extLst>
              <a:ext uri="{FF2B5EF4-FFF2-40B4-BE49-F238E27FC236}">
                <a16:creationId xmlns:a16="http://schemas.microsoft.com/office/drawing/2014/main" id="{1C1F61F0-223C-410E-8A67-9922C00A9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81473"/>
            <a:ext cx="10072606" cy="30245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agem 9">
            <a:hlinkClick r:id="rId2"/>
            <a:extLst>
              <a:ext uri="{FF2B5EF4-FFF2-40B4-BE49-F238E27FC236}">
                <a16:creationId xmlns:a16="http://schemas.microsoft.com/office/drawing/2014/main" id="{6000E8D4-C59B-41CA-9CF8-5E144B0C97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917" y="1805266"/>
            <a:ext cx="972889" cy="94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831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6699FF"/>
                </a:solidFill>
                <a:latin typeface="Candara" panose="020E0502030303020204" pitchFamily="34" charset="0"/>
              </a:rPr>
              <a:t>Activities</a:t>
            </a:r>
            <a:endParaRPr lang="el-GR" dirty="0">
              <a:solidFill>
                <a:srgbClr val="6699FF"/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4B814FE5-E03A-43F5-A7BF-147424ADE9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9303798"/>
              </p:ext>
            </p:extLst>
          </p:nvPr>
        </p:nvGraphicFramePr>
        <p:xfrm>
          <a:off x="634998" y="1540996"/>
          <a:ext cx="10253133" cy="4639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07514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6699FF"/>
                </a:solidFill>
                <a:latin typeface="Candara" panose="020E0502030303020204" pitchFamily="34" charset="0"/>
              </a:rPr>
              <a:t>Activities</a:t>
            </a:r>
            <a:endParaRPr lang="el-GR" dirty="0">
              <a:solidFill>
                <a:srgbClr val="6699FF"/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4B814FE5-E03A-43F5-A7BF-147424ADE9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3309742"/>
              </p:ext>
            </p:extLst>
          </p:nvPr>
        </p:nvGraphicFramePr>
        <p:xfrm>
          <a:off x="838200" y="1540996"/>
          <a:ext cx="10388600" cy="4747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04856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8A92DE-F930-4048-BC6D-FFB61D9CB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6699FF"/>
                </a:solidFill>
                <a:latin typeface="Candara" panose="020E0502030303020204" pitchFamily="34" charset="0"/>
              </a:rPr>
              <a:t>Target groups of the study</a:t>
            </a:r>
            <a:endParaRPr lang="pt-PT" dirty="0">
              <a:solidFill>
                <a:srgbClr val="6699FF"/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9E68D82F-9E59-43C1-9D79-E3EBC39E17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4977798"/>
              </p:ext>
            </p:extLst>
          </p:nvPr>
        </p:nvGraphicFramePr>
        <p:xfrm>
          <a:off x="915689" y="2045776"/>
          <a:ext cx="7856349" cy="3917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EAA84169-486A-4918-8B63-CC5053057F4E}"/>
              </a:ext>
            </a:extLst>
          </p:cNvPr>
          <p:cNvSpPr txBox="1"/>
          <p:nvPr/>
        </p:nvSpPr>
        <p:spPr>
          <a:xfrm>
            <a:off x="8932572" y="3635378"/>
            <a:ext cx="2418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Students 6-10 years old</a:t>
            </a:r>
            <a:endParaRPr lang="pt-PT" b="1" dirty="0">
              <a:solidFill>
                <a:srgbClr val="0070C0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05245059-7EAD-4654-AF8B-2D64CAC0A52E}"/>
              </a:ext>
            </a:extLst>
          </p:cNvPr>
          <p:cNvSpPr/>
          <p:nvPr/>
        </p:nvSpPr>
        <p:spPr>
          <a:xfrm>
            <a:off x="8932572" y="5008557"/>
            <a:ext cx="2535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E1941F"/>
                </a:solidFill>
              </a:rPr>
              <a:t>Students 11-14 years old</a:t>
            </a:r>
            <a:endParaRPr lang="pt-PT" b="1" dirty="0">
              <a:solidFill>
                <a:srgbClr val="E194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7637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Θέμα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Υφή grung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Θέμα3" id="{DC01D821-1844-45CB-901B-501DE4BBAE6D}" vid="{72F9C709-93BB-46C7-9A75-586402084EF8}"/>
    </a:ext>
  </a:extLst>
</a:theme>
</file>

<file path=ppt/theme/theme2.xml><?xml version="1.0" encoding="utf-8"?>
<a:theme xmlns:a="http://schemas.openxmlformats.org/drawingml/2006/main" name="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3d print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Θέμα1" id="{A5D5B36A-8A24-4602-9D53-2F9C85867188}" vid="{AADBFB73-1FEC-4C61-BA39-F9C28A13939A}"/>
    </a:ext>
  </a:extLst>
</a:theme>
</file>

<file path=ppt/theme/theme6.xml><?xml version="1.0" encoding="utf-8"?>
<a:theme xmlns:a="http://schemas.openxmlformats.org/drawingml/2006/main" name="1_Θέμα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Θέμα1" id="{A5D5B36A-8A24-4602-9D53-2F9C85867188}" vid="{AADBFB73-1FEC-4C61-BA39-F9C28A13939A}"/>
    </a:ext>
  </a:extLst>
</a:theme>
</file>

<file path=ppt/theme/theme7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Θέμα3</Template>
  <TotalTime>4503</TotalTime>
  <Words>429</Words>
  <Application>Microsoft Office PowerPoint</Application>
  <PresentationFormat>Ευρεία οθόνη</PresentationFormat>
  <Paragraphs>69</Paragraphs>
  <Slides>7</Slides>
  <Notes>4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6</vt:i4>
      </vt:variant>
      <vt:variant>
        <vt:lpstr>Τίτλοι διαφανειών</vt:lpstr>
      </vt:variant>
      <vt:variant>
        <vt:i4>7</vt:i4>
      </vt:variant>
    </vt:vector>
  </HeadingPairs>
  <TitlesOfParts>
    <vt:vector size="21" baseType="lpstr">
      <vt:lpstr>Arial</vt:lpstr>
      <vt:lpstr>Bradley Hand ITC</vt:lpstr>
      <vt:lpstr>Calibri</vt:lpstr>
      <vt:lpstr>Calibri Light</vt:lpstr>
      <vt:lpstr>Candara</vt:lpstr>
      <vt:lpstr>Courier New</vt:lpstr>
      <vt:lpstr>Lucida Handwriting</vt:lpstr>
      <vt:lpstr>Segoe Print</vt:lpstr>
      <vt:lpstr>Θέμα3</vt:lpstr>
      <vt:lpstr>Προσαρμοσμένη σχεδίαση</vt:lpstr>
      <vt:lpstr>5_Προσαρμοσμένη σχεδίαση</vt:lpstr>
      <vt:lpstr>4_Προσαρμοσμένη σχεδίαση</vt:lpstr>
      <vt:lpstr>1_3d printing</vt:lpstr>
      <vt:lpstr>1_Θέμα1</vt:lpstr>
      <vt:lpstr>3D printing technology aims students understanding maths and recycling procedure</vt:lpstr>
      <vt:lpstr>Map for Maths Disabilities</vt:lpstr>
      <vt:lpstr>Activities</vt:lpstr>
      <vt:lpstr>Activities</vt:lpstr>
      <vt:lpstr>Activities</vt:lpstr>
      <vt:lpstr>Activities</vt:lpstr>
      <vt:lpstr>Target groups of the study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printing technology aims students understanding maths and recycling procedure</dc:title>
  <dc:creator>MAVRI MARIA</dc:creator>
  <cp:lastModifiedBy> </cp:lastModifiedBy>
  <cp:revision>188</cp:revision>
  <dcterms:created xsi:type="dcterms:W3CDTF">2019-11-10T04:56:04Z</dcterms:created>
  <dcterms:modified xsi:type="dcterms:W3CDTF">2020-03-12T16:14:53Z</dcterms:modified>
</cp:coreProperties>
</file>